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9" r:id="rId9"/>
    <p:sldId id="270" r:id="rId10"/>
    <p:sldId id="271" r:id="rId11"/>
    <p:sldId id="272" r:id="rId12"/>
    <p:sldId id="273" r:id="rId13"/>
    <p:sldId id="263" r:id="rId14"/>
    <p:sldId id="266" r:id="rId15"/>
    <p:sldId id="267" r:id="rId16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A4B5F8-6E61-463F-98FD-2C9AFE1CF3EB}" v="149" dt="2024-05-06T13:38:00.68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55" d="100"/>
          <a:sy n="55" d="100"/>
        </p:scale>
        <p:origin x="-658" y="19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itya Routh" userId="aa787154a1acd650" providerId="LiveId" clId="{0BA4B5F8-6E61-463F-98FD-2C9AFE1CF3EB}"/>
    <pc:docChg chg="undo redo custSel addSld delSld modSld addSection delSection">
      <pc:chgData name="Aditya Routh" userId="aa787154a1acd650" providerId="LiveId" clId="{0BA4B5F8-6E61-463F-98FD-2C9AFE1CF3EB}" dt="2024-05-06T14:14:04.029" v="2212" actId="20577"/>
      <pc:docMkLst>
        <pc:docMk/>
      </pc:docMkLst>
      <pc:sldChg chg="modSp mod modTransition modAnim">
        <pc:chgData name="Aditya Routh" userId="aa787154a1acd650" providerId="LiveId" clId="{0BA4B5F8-6E61-463F-98FD-2C9AFE1CF3EB}" dt="2024-05-06T07:52:18.272" v="1588"/>
        <pc:sldMkLst>
          <pc:docMk/>
          <pc:sldMk cId="0" sldId="256"/>
        </pc:sldMkLst>
        <pc:spChg chg="mod">
          <ac:chgData name="Aditya Routh" userId="aa787154a1acd650" providerId="LiveId" clId="{0BA4B5F8-6E61-463F-98FD-2C9AFE1CF3EB}" dt="2024-05-05T14:20:44.022" v="37" actId="2711"/>
          <ac:spMkLst>
            <pc:docMk/>
            <pc:sldMk cId="0" sldId="256"/>
            <ac:spMk id="2" creationId="{00000000-0000-0000-0000-000000000000}"/>
          </ac:spMkLst>
        </pc:spChg>
      </pc:sldChg>
      <pc:sldChg chg="addSp delSp modSp mod modTransition modClrScheme chgLayout">
        <pc:chgData name="Aditya Routh" userId="aa787154a1acd650" providerId="LiveId" clId="{0BA4B5F8-6E61-463F-98FD-2C9AFE1CF3EB}" dt="2024-05-06T07:50:30.189" v="1571"/>
        <pc:sldMkLst>
          <pc:docMk/>
          <pc:sldMk cId="0" sldId="257"/>
        </pc:sldMkLst>
        <pc:spChg chg="del mod">
          <ac:chgData name="Aditya Routh" userId="aa787154a1acd650" providerId="LiveId" clId="{0BA4B5F8-6E61-463F-98FD-2C9AFE1CF3EB}" dt="2024-05-05T14:47:42.712" v="377" actId="478"/>
          <ac:spMkLst>
            <pc:docMk/>
            <pc:sldMk cId="0" sldId="257"/>
            <ac:spMk id="12" creationId="{00000000-0000-0000-0000-000000000000}"/>
          </ac:spMkLst>
        </pc:spChg>
        <pc:spChg chg="del mod">
          <ac:chgData name="Aditya Routh" userId="aa787154a1acd650" providerId="LiveId" clId="{0BA4B5F8-6E61-463F-98FD-2C9AFE1CF3EB}" dt="2024-05-05T14:47:39.115" v="375" actId="478"/>
          <ac:spMkLst>
            <pc:docMk/>
            <pc:sldMk cId="0" sldId="257"/>
            <ac:spMk id="13" creationId="{00000000-0000-0000-0000-000000000000}"/>
          </ac:spMkLst>
        </pc:spChg>
        <pc:spChg chg="add del mod">
          <ac:chgData name="Aditya Routh" userId="aa787154a1acd650" providerId="LiveId" clId="{0BA4B5F8-6E61-463F-98FD-2C9AFE1CF3EB}" dt="2024-05-05T14:47:40.938" v="376" actId="478"/>
          <ac:spMkLst>
            <pc:docMk/>
            <pc:sldMk cId="0" sldId="257"/>
            <ac:spMk id="15" creationId="{5FFD199F-87F2-1A8B-FB8E-1A2256E3A91A}"/>
          </ac:spMkLst>
        </pc:spChg>
        <pc:spChg chg="add mod ord">
          <ac:chgData name="Aditya Routh" userId="aa787154a1acd650" providerId="LiveId" clId="{0BA4B5F8-6E61-463F-98FD-2C9AFE1CF3EB}" dt="2024-05-05T14:50:39.307" v="444" actId="1076"/>
          <ac:spMkLst>
            <pc:docMk/>
            <pc:sldMk cId="0" sldId="257"/>
            <ac:spMk id="16" creationId="{304CA652-B6F4-3EB5-3835-DBD2E86F8B48}"/>
          </ac:spMkLst>
        </pc:spChg>
        <pc:spChg chg="add mod ord">
          <ac:chgData name="Aditya Routh" userId="aa787154a1acd650" providerId="LiveId" clId="{0BA4B5F8-6E61-463F-98FD-2C9AFE1CF3EB}" dt="2024-05-05T14:52:35.217" v="448" actId="2711"/>
          <ac:spMkLst>
            <pc:docMk/>
            <pc:sldMk cId="0" sldId="257"/>
            <ac:spMk id="17" creationId="{F28AA7C4-AC0F-390E-240B-B217C1CB95B7}"/>
          </ac:spMkLst>
        </pc:spChg>
        <pc:picChg chg="del">
          <ac:chgData name="Aditya Routh" userId="aa787154a1acd650" providerId="LiveId" clId="{0BA4B5F8-6E61-463F-98FD-2C9AFE1CF3EB}" dt="2024-05-05T14:45:04.645" v="309" actId="478"/>
          <ac:picMkLst>
            <pc:docMk/>
            <pc:sldMk cId="0" sldId="257"/>
            <ac:picMk id="10" creationId="{00000000-0000-0000-0000-000000000000}"/>
          </ac:picMkLst>
        </pc:picChg>
        <pc:picChg chg="del">
          <ac:chgData name="Aditya Routh" userId="aa787154a1acd650" providerId="LiveId" clId="{0BA4B5F8-6E61-463F-98FD-2C9AFE1CF3EB}" dt="2024-05-05T14:45:05.610" v="310" actId="478"/>
          <ac:picMkLst>
            <pc:docMk/>
            <pc:sldMk cId="0" sldId="257"/>
            <ac:picMk id="11" creationId="{00000000-0000-0000-0000-000000000000}"/>
          </ac:picMkLst>
        </pc:picChg>
      </pc:sldChg>
      <pc:sldChg chg="addSp delSp modSp mod modTransition modClrScheme chgLayout">
        <pc:chgData name="Aditya Routh" userId="aa787154a1acd650" providerId="LiveId" clId="{0BA4B5F8-6E61-463F-98FD-2C9AFE1CF3EB}" dt="2024-05-06T07:50:16.338" v="1568"/>
        <pc:sldMkLst>
          <pc:docMk/>
          <pc:sldMk cId="0" sldId="258"/>
        </pc:sldMkLst>
        <pc:spChg chg="del">
          <ac:chgData name="Aditya Routh" userId="aa787154a1acd650" providerId="LiveId" clId="{0BA4B5F8-6E61-463F-98FD-2C9AFE1CF3EB}" dt="2024-05-05T14:53:59.759" v="472" actId="478"/>
          <ac:spMkLst>
            <pc:docMk/>
            <pc:sldMk cId="0" sldId="258"/>
            <ac:spMk id="12" creationId="{00000000-0000-0000-0000-000000000000}"/>
          </ac:spMkLst>
        </pc:spChg>
        <pc:spChg chg="del mod">
          <ac:chgData name="Aditya Routh" userId="aa787154a1acd650" providerId="LiveId" clId="{0BA4B5F8-6E61-463F-98FD-2C9AFE1CF3EB}" dt="2024-05-05T14:53:56.186" v="470" actId="478"/>
          <ac:spMkLst>
            <pc:docMk/>
            <pc:sldMk cId="0" sldId="258"/>
            <ac:spMk id="13" creationId="{00000000-0000-0000-0000-000000000000}"/>
          </ac:spMkLst>
        </pc:spChg>
        <pc:spChg chg="add del mod">
          <ac:chgData name="Aditya Routh" userId="aa787154a1acd650" providerId="LiveId" clId="{0BA4B5F8-6E61-463F-98FD-2C9AFE1CF3EB}" dt="2024-05-05T14:53:58.056" v="471" actId="478"/>
          <ac:spMkLst>
            <pc:docMk/>
            <pc:sldMk cId="0" sldId="258"/>
            <ac:spMk id="15" creationId="{49CA5582-48E7-1EE9-C52A-0753DB0FD126}"/>
          </ac:spMkLst>
        </pc:spChg>
        <pc:spChg chg="add del mod ord">
          <ac:chgData name="Aditya Routh" userId="aa787154a1acd650" providerId="LiveId" clId="{0BA4B5F8-6E61-463F-98FD-2C9AFE1CF3EB}" dt="2024-05-05T14:54:08.786" v="476" actId="700"/>
          <ac:spMkLst>
            <pc:docMk/>
            <pc:sldMk cId="0" sldId="258"/>
            <ac:spMk id="16" creationId="{D46871E8-4548-D560-243D-0D8436FC575D}"/>
          </ac:spMkLst>
        </pc:spChg>
        <pc:spChg chg="add del mod ord">
          <ac:chgData name="Aditya Routh" userId="aa787154a1acd650" providerId="LiveId" clId="{0BA4B5F8-6E61-463F-98FD-2C9AFE1CF3EB}" dt="2024-05-05T14:54:08.786" v="476" actId="700"/>
          <ac:spMkLst>
            <pc:docMk/>
            <pc:sldMk cId="0" sldId="258"/>
            <ac:spMk id="17" creationId="{02BCD8A2-259A-BA71-8887-F12C2718B63A}"/>
          </ac:spMkLst>
        </pc:spChg>
        <pc:spChg chg="add mod ord">
          <ac:chgData name="Aditya Routh" userId="aa787154a1acd650" providerId="LiveId" clId="{0BA4B5F8-6E61-463F-98FD-2C9AFE1CF3EB}" dt="2024-05-05T15:00:16.284" v="599" actId="115"/>
          <ac:spMkLst>
            <pc:docMk/>
            <pc:sldMk cId="0" sldId="258"/>
            <ac:spMk id="18" creationId="{CA7CFFFC-1EB5-6729-075C-93349D86ED5E}"/>
          </ac:spMkLst>
        </pc:spChg>
        <pc:spChg chg="add mod ord">
          <ac:chgData name="Aditya Routh" userId="aa787154a1acd650" providerId="LiveId" clId="{0BA4B5F8-6E61-463F-98FD-2C9AFE1CF3EB}" dt="2024-05-05T15:00:14.537" v="598" actId="1076"/>
          <ac:spMkLst>
            <pc:docMk/>
            <pc:sldMk cId="0" sldId="258"/>
            <ac:spMk id="19" creationId="{EE70AD3E-D0B8-C8C9-6208-042D6B8CDE58}"/>
          </ac:spMkLst>
        </pc:spChg>
        <pc:picChg chg="mod">
          <ac:chgData name="Aditya Routh" userId="aa787154a1acd650" providerId="LiveId" clId="{0BA4B5F8-6E61-463F-98FD-2C9AFE1CF3EB}" dt="2024-05-06T07:04:16.802" v="1398" actId="1076"/>
          <ac:picMkLst>
            <pc:docMk/>
            <pc:sldMk cId="0" sldId="258"/>
            <ac:picMk id="2" creationId="{00000000-0000-0000-0000-000000000000}"/>
          </ac:picMkLst>
        </pc:picChg>
        <pc:picChg chg="del">
          <ac:chgData name="Aditya Routh" userId="aa787154a1acd650" providerId="LiveId" clId="{0BA4B5F8-6E61-463F-98FD-2C9AFE1CF3EB}" dt="2024-05-05T14:54:00.882" v="473" actId="478"/>
          <ac:picMkLst>
            <pc:docMk/>
            <pc:sldMk cId="0" sldId="258"/>
            <ac:picMk id="10" creationId="{00000000-0000-0000-0000-000000000000}"/>
          </ac:picMkLst>
        </pc:picChg>
        <pc:picChg chg="del">
          <ac:chgData name="Aditya Routh" userId="aa787154a1acd650" providerId="LiveId" clId="{0BA4B5F8-6E61-463F-98FD-2C9AFE1CF3EB}" dt="2024-05-05T14:54:01.951" v="474" actId="478"/>
          <ac:picMkLst>
            <pc:docMk/>
            <pc:sldMk cId="0" sldId="258"/>
            <ac:picMk id="11" creationId="{00000000-0000-0000-0000-000000000000}"/>
          </ac:picMkLst>
        </pc:picChg>
      </pc:sldChg>
      <pc:sldChg chg="addSp delSp modSp mod modTransition setBg modClrScheme chgLayout">
        <pc:chgData name="Aditya Routh" userId="aa787154a1acd650" providerId="LiveId" clId="{0BA4B5F8-6E61-463F-98FD-2C9AFE1CF3EB}" dt="2024-05-06T07:50:56.763" v="1572"/>
        <pc:sldMkLst>
          <pc:docMk/>
          <pc:sldMk cId="0" sldId="259"/>
        </pc:sldMkLst>
        <pc:spChg chg="del mod">
          <ac:chgData name="Aditya Routh" userId="aa787154a1acd650" providerId="LiveId" clId="{0BA4B5F8-6E61-463F-98FD-2C9AFE1CF3EB}" dt="2024-05-05T15:02:50.946" v="601" actId="478"/>
          <ac:spMkLst>
            <pc:docMk/>
            <pc:sldMk cId="0" sldId="259"/>
            <ac:spMk id="22" creationId="{00000000-0000-0000-0000-000000000000}"/>
          </ac:spMkLst>
        </pc:spChg>
        <pc:spChg chg="del">
          <ac:chgData name="Aditya Routh" userId="aa787154a1acd650" providerId="LiveId" clId="{0BA4B5F8-6E61-463F-98FD-2C9AFE1CF3EB}" dt="2024-05-05T15:02:52.049" v="602" actId="478"/>
          <ac:spMkLst>
            <pc:docMk/>
            <pc:sldMk cId="0" sldId="259"/>
            <ac:spMk id="25" creationId="{00000000-0000-0000-0000-000000000000}"/>
          </ac:spMkLst>
        </pc:spChg>
        <pc:spChg chg="add del mod">
          <ac:chgData name="Aditya Routh" userId="aa787154a1acd650" providerId="LiveId" clId="{0BA4B5F8-6E61-463F-98FD-2C9AFE1CF3EB}" dt="2024-05-05T15:03:01.072" v="604" actId="478"/>
          <ac:spMkLst>
            <pc:docMk/>
            <pc:sldMk cId="0" sldId="259"/>
            <ac:spMk id="29" creationId="{9B226E60-8A15-B4BF-4DE6-2BA4515DEC3A}"/>
          </ac:spMkLst>
        </pc:spChg>
        <pc:spChg chg="add mod ord">
          <ac:chgData name="Aditya Routh" userId="aa787154a1acd650" providerId="LiveId" clId="{0BA4B5F8-6E61-463F-98FD-2C9AFE1CF3EB}" dt="2024-05-05T15:03:37.193" v="627" actId="115"/>
          <ac:spMkLst>
            <pc:docMk/>
            <pc:sldMk cId="0" sldId="259"/>
            <ac:spMk id="30" creationId="{AB89CBD3-E387-6434-5A97-21A3A6E5386A}"/>
          </ac:spMkLst>
        </pc:spChg>
        <pc:spChg chg="add del mod ord">
          <ac:chgData name="Aditya Routh" userId="aa787154a1acd650" providerId="LiveId" clId="{0BA4B5F8-6E61-463F-98FD-2C9AFE1CF3EB}" dt="2024-05-06T06:00:02.145" v="1008" actId="478"/>
          <ac:spMkLst>
            <pc:docMk/>
            <pc:sldMk cId="0" sldId="259"/>
            <ac:spMk id="31" creationId="{77E84A3A-70F5-5EEE-73D2-B77027AFDF1B}"/>
          </ac:spMkLst>
        </pc:spChg>
        <pc:picChg chg="add mod">
          <ac:chgData name="Aditya Routh" userId="aa787154a1acd650" providerId="LiveId" clId="{0BA4B5F8-6E61-463F-98FD-2C9AFE1CF3EB}" dt="2024-05-06T06:06:59.270" v="1031"/>
          <ac:picMkLst>
            <pc:docMk/>
            <pc:sldMk cId="0" sldId="259"/>
            <ac:picMk id="22" creationId="{F0176CAC-AF8F-441C-F167-519FCE317C96}"/>
          </ac:picMkLst>
        </pc:picChg>
        <pc:picChg chg="del">
          <ac:chgData name="Aditya Routh" userId="aa787154a1acd650" providerId="LiveId" clId="{0BA4B5F8-6E61-463F-98FD-2C9AFE1CF3EB}" dt="2024-05-05T15:02:59.978" v="603" actId="478"/>
          <ac:picMkLst>
            <pc:docMk/>
            <pc:sldMk cId="0" sldId="259"/>
            <ac:picMk id="23" creationId="{00000000-0000-0000-0000-000000000000}"/>
          </ac:picMkLst>
        </pc:picChg>
        <pc:picChg chg="del">
          <ac:chgData name="Aditya Routh" userId="aa787154a1acd650" providerId="LiveId" clId="{0BA4B5F8-6E61-463F-98FD-2C9AFE1CF3EB}" dt="2024-05-05T15:03:04.384" v="605" actId="478"/>
          <ac:picMkLst>
            <pc:docMk/>
            <pc:sldMk cId="0" sldId="259"/>
            <ac:picMk id="24" creationId="{00000000-0000-0000-0000-000000000000}"/>
          </ac:picMkLst>
        </pc:picChg>
        <pc:picChg chg="del">
          <ac:chgData name="Aditya Routh" userId="aa787154a1acd650" providerId="LiveId" clId="{0BA4B5F8-6E61-463F-98FD-2C9AFE1CF3EB}" dt="2024-05-05T15:03:06.813" v="607" actId="478"/>
          <ac:picMkLst>
            <pc:docMk/>
            <pc:sldMk cId="0" sldId="259"/>
            <ac:picMk id="26" creationId="{00000000-0000-0000-0000-000000000000}"/>
          </ac:picMkLst>
        </pc:picChg>
        <pc:picChg chg="del">
          <ac:chgData name="Aditya Routh" userId="aa787154a1acd650" providerId="LiveId" clId="{0BA4B5F8-6E61-463F-98FD-2C9AFE1CF3EB}" dt="2024-05-05T15:03:05.872" v="606" actId="478"/>
          <ac:picMkLst>
            <pc:docMk/>
            <pc:sldMk cId="0" sldId="259"/>
            <ac:picMk id="27" creationId="{00000000-0000-0000-0000-000000000000}"/>
          </ac:picMkLst>
        </pc:picChg>
        <pc:picChg chg="add del mod modCrop">
          <ac:chgData name="Aditya Routh" userId="aa787154a1acd650" providerId="LiveId" clId="{0BA4B5F8-6E61-463F-98FD-2C9AFE1CF3EB}" dt="2024-05-06T06:00:22.604" v="1011" actId="478"/>
          <ac:picMkLst>
            <pc:docMk/>
            <pc:sldMk cId="0" sldId="259"/>
            <ac:picMk id="32" creationId="{2A688A4C-F46D-71D7-B737-957B9E527A69}"/>
          </ac:picMkLst>
        </pc:picChg>
      </pc:sldChg>
      <pc:sldChg chg="addSp delSp modSp mod modTransition modClrScheme chgLayout">
        <pc:chgData name="Aditya Routh" userId="aa787154a1acd650" providerId="LiveId" clId="{0BA4B5F8-6E61-463F-98FD-2C9AFE1CF3EB}" dt="2024-05-06T07:50:59.189" v="1573"/>
        <pc:sldMkLst>
          <pc:docMk/>
          <pc:sldMk cId="0" sldId="260"/>
        </pc:sldMkLst>
        <pc:spChg chg="del">
          <ac:chgData name="Aditya Routh" userId="aa787154a1acd650" providerId="LiveId" clId="{0BA4B5F8-6E61-463F-98FD-2C9AFE1CF3EB}" dt="2024-05-05T15:06:46.128" v="720" actId="478"/>
          <ac:spMkLst>
            <pc:docMk/>
            <pc:sldMk cId="0" sldId="260"/>
            <ac:spMk id="18" creationId="{00000000-0000-0000-0000-000000000000}"/>
          </ac:spMkLst>
        </pc:spChg>
        <pc:spChg chg="del">
          <ac:chgData name="Aditya Routh" userId="aa787154a1acd650" providerId="LiveId" clId="{0BA4B5F8-6E61-463F-98FD-2C9AFE1CF3EB}" dt="2024-05-05T15:06:48.741" v="723" actId="478"/>
          <ac:spMkLst>
            <pc:docMk/>
            <pc:sldMk cId="0" sldId="260"/>
            <ac:spMk id="21" creationId="{00000000-0000-0000-0000-000000000000}"/>
          </ac:spMkLst>
        </pc:spChg>
        <pc:spChg chg="add del mod">
          <ac:chgData name="Aditya Routh" userId="aa787154a1acd650" providerId="LiveId" clId="{0BA4B5F8-6E61-463F-98FD-2C9AFE1CF3EB}" dt="2024-05-05T15:06:49.855" v="724" actId="478"/>
          <ac:spMkLst>
            <pc:docMk/>
            <pc:sldMk cId="0" sldId="260"/>
            <ac:spMk id="23" creationId="{53E0B861-F66A-5173-D3DC-13B084173E1A}"/>
          </ac:spMkLst>
        </pc:spChg>
        <pc:spChg chg="add mod ord">
          <ac:chgData name="Aditya Routh" userId="aa787154a1acd650" providerId="LiveId" clId="{0BA4B5F8-6E61-463F-98FD-2C9AFE1CF3EB}" dt="2024-05-05T15:08:55.556" v="762" actId="122"/>
          <ac:spMkLst>
            <pc:docMk/>
            <pc:sldMk cId="0" sldId="260"/>
            <ac:spMk id="24" creationId="{D130E247-924C-EC2B-3850-1928A73E4FAA}"/>
          </ac:spMkLst>
        </pc:spChg>
        <pc:spChg chg="add mod ord">
          <ac:chgData name="Aditya Routh" userId="aa787154a1acd650" providerId="LiveId" clId="{0BA4B5F8-6E61-463F-98FD-2C9AFE1CF3EB}" dt="2024-05-05T15:10:53.201" v="798" actId="123"/>
          <ac:spMkLst>
            <pc:docMk/>
            <pc:sldMk cId="0" sldId="260"/>
            <ac:spMk id="25" creationId="{D561652A-F0C5-F5A2-026D-83072096D6C2}"/>
          </ac:spMkLst>
        </pc:spChg>
        <pc:picChg chg="del mod">
          <ac:chgData name="Aditya Routh" userId="aa787154a1acd650" providerId="LiveId" clId="{0BA4B5F8-6E61-463F-98FD-2C9AFE1CF3EB}" dt="2024-05-05T15:06:47" v="722" actId="478"/>
          <ac:picMkLst>
            <pc:docMk/>
            <pc:sldMk cId="0" sldId="260"/>
            <ac:picMk id="17" creationId="{00000000-0000-0000-0000-000000000000}"/>
          </ac:picMkLst>
        </pc:picChg>
        <pc:picChg chg="del">
          <ac:chgData name="Aditya Routh" userId="aa787154a1acd650" providerId="LiveId" clId="{0BA4B5F8-6E61-463F-98FD-2C9AFE1CF3EB}" dt="2024-05-05T15:06:51.374" v="725" actId="478"/>
          <ac:picMkLst>
            <pc:docMk/>
            <pc:sldMk cId="0" sldId="260"/>
            <ac:picMk id="19" creationId="{00000000-0000-0000-0000-000000000000}"/>
          </ac:picMkLst>
        </pc:picChg>
        <pc:picChg chg="del">
          <ac:chgData name="Aditya Routh" userId="aa787154a1acd650" providerId="LiveId" clId="{0BA4B5F8-6E61-463F-98FD-2C9AFE1CF3EB}" dt="2024-05-05T15:06:52.688" v="726" actId="478"/>
          <ac:picMkLst>
            <pc:docMk/>
            <pc:sldMk cId="0" sldId="260"/>
            <ac:picMk id="20" creationId="{00000000-0000-0000-0000-000000000000}"/>
          </ac:picMkLst>
        </pc:picChg>
      </pc:sldChg>
      <pc:sldChg chg="addSp delSp modSp mod modTransition chgLayout">
        <pc:chgData name="Aditya Routh" userId="aa787154a1acd650" providerId="LiveId" clId="{0BA4B5F8-6E61-463F-98FD-2C9AFE1CF3EB}" dt="2024-05-06T07:51:01.875" v="1574"/>
        <pc:sldMkLst>
          <pc:docMk/>
          <pc:sldMk cId="0" sldId="261"/>
        </pc:sldMkLst>
        <pc:spChg chg="del">
          <ac:chgData name="Aditya Routh" userId="aa787154a1acd650" providerId="LiveId" clId="{0BA4B5F8-6E61-463F-98FD-2C9AFE1CF3EB}" dt="2024-05-05T15:11:08.727" v="799" actId="478"/>
          <ac:spMkLst>
            <pc:docMk/>
            <pc:sldMk cId="0" sldId="261"/>
            <ac:spMk id="2" creationId="{00000000-0000-0000-0000-000000000000}"/>
          </ac:spMkLst>
        </pc:spChg>
        <pc:spChg chg="add mod">
          <ac:chgData name="Aditya Routh" userId="aa787154a1acd650" providerId="LiveId" clId="{0BA4B5F8-6E61-463F-98FD-2C9AFE1CF3EB}" dt="2024-05-06T06:42:11.296" v="1177"/>
          <ac:spMkLst>
            <pc:docMk/>
            <pc:sldMk cId="0" sldId="261"/>
            <ac:spMk id="4" creationId="{ADBF371D-1927-4204-A4EA-D44FD1934115}"/>
          </ac:spMkLst>
        </pc:spChg>
        <pc:spChg chg="del">
          <ac:chgData name="Aditya Routh" userId="aa787154a1acd650" providerId="LiveId" clId="{0BA4B5F8-6E61-463F-98FD-2C9AFE1CF3EB}" dt="2024-05-05T15:11:11.999" v="800" actId="478"/>
          <ac:spMkLst>
            <pc:docMk/>
            <pc:sldMk cId="0" sldId="261"/>
            <ac:spMk id="5" creationId="{00000000-0000-0000-0000-000000000000}"/>
          </ac:spMkLst>
        </pc:spChg>
        <pc:spChg chg="add del mod">
          <ac:chgData name="Aditya Routh" userId="aa787154a1acd650" providerId="LiveId" clId="{0BA4B5F8-6E61-463F-98FD-2C9AFE1CF3EB}" dt="2024-05-05T15:11:13.543" v="801" actId="478"/>
          <ac:spMkLst>
            <pc:docMk/>
            <pc:sldMk cId="0" sldId="261"/>
            <ac:spMk id="9" creationId="{A0499C3B-DAB0-F092-55E0-A6C657459D53}"/>
          </ac:spMkLst>
        </pc:spChg>
        <pc:spChg chg="add mod">
          <ac:chgData name="Aditya Routh" userId="aa787154a1acd650" providerId="LiveId" clId="{0BA4B5F8-6E61-463F-98FD-2C9AFE1CF3EB}" dt="2024-05-06T06:50:23.267" v="1274" actId="1076"/>
          <ac:spMkLst>
            <pc:docMk/>
            <pc:sldMk cId="0" sldId="261"/>
            <ac:spMk id="10" creationId="{6696D506-7493-BC56-A0B3-6525D4DD23B6}"/>
          </ac:spMkLst>
        </pc:spChg>
        <pc:spChg chg="add mod">
          <ac:chgData name="Aditya Routh" userId="aa787154a1acd650" providerId="LiveId" clId="{0BA4B5F8-6E61-463F-98FD-2C9AFE1CF3EB}" dt="2024-05-06T06:50:57.742" v="1279" actId="14100"/>
          <ac:spMkLst>
            <pc:docMk/>
            <pc:sldMk cId="0" sldId="261"/>
            <ac:spMk id="11" creationId="{FE61578F-5036-DF74-5461-8B39ED2F4C7C}"/>
          </ac:spMkLst>
        </pc:spChg>
        <pc:picChg chg="add mod">
          <ac:chgData name="Aditya Routh" userId="aa787154a1acd650" providerId="LiveId" clId="{0BA4B5F8-6E61-463F-98FD-2C9AFE1CF3EB}" dt="2024-05-06T06:27:01.985" v="1104" actId="1440"/>
          <ac:picMkLst>
            <pc:docMk/>
            <pc:sldMk cId="0" sldId="261"/>
            <ac:picMk id="2" creationId="{6A343D50-2992-DF6B-DB92-FF73FCD07581}"/>
          </ac:picMkLst>
        </pc:picChg>
        <pc:picChg chg="del mod">
          <ac:chgData name="Aditya Routh" userId="aa787154a1acd650" providerId="LiveId" clId="{0BA4B5F8-6E61-463F-98FD-2C9AFE1CF3EB}" dt="2024-05-05T15:11:14.572" v="803" actId="478"/>
          <ac:picMkLst>
            <pc:docMk/>
            <pc:sldMk cId="0" sldId="261"/>
            <ac:picMk id="3" creationId="{00000000-0000-0000-0000-000000000000}"/>
          </ac:picMkLst>
        </pc:picChg>
        <pc:picChg chg="add del mod">
          <ac:chgData name="Aditya Routh" userId="aa787154a1acd650" providerId="LiveId" clId="{0BA4B5F8-6E61-463F-98FD-2C9AFE1CF3EB}" dt="2024-05-06T06:39:03.797" v="1117" actId="478"/>
          <ac:picMkLst>
            <pc:docMk/>
            <pc:sldMk cId="0" sldId="261"/>
            <ac:picMk id="3" creationId="{D648838F-F592-30E4-C1E5-01E071AF2AD7}"/>
          </ac:picMkLst>
        </pc:picChg>
        <pc:picChg chg="del">
          <ac:chgData name="Aditya Routh" userId="aa787154a1acd650" providerId="LiveId" clId="{0BA4B5F8-6E61-463F-98FD-2C9AFE1CF3EB}" dt="2024-05-05T15:11:16.186" v="804" actId="478"/>
          <ac:picMkLst>
            <pc:docMk/>
            <pc:sldMk cId="0" sldId="261"/>
            <ac:picMk id="4" creationId="{00000000-0000-0000-0000-000000000000}"/>
          </ac:picMkLst>
        </pc:picChg>
        <pc:picChg chg="del">
          <ac:chgData name="Aditya Routh" userId="aa787154a1acd650" providerId="LiveId" clId="{0BA4B5F8-6E61-463F-98FD-2C9AFE1CF3EB}" dt="2024-05-05T15:11:18.134" v="806" actId="478"/>
          <ac:picMkLst>
            <pc:docMk/>
            <pc:sldMk cId="0" sldId="261"/>
            <ac:picMk id="6" creationId="{00000000-0000-0000-0000-000000000000}"/>
          </ac:picMkLst>
        </pc:picChg>
        <pc:picChg chg="add mod modCrop">
          <ac:chgData name="Aditya Routh" userId="aa787154a1acd650" providerId="LiveId" clId="{0BA4B5F8-6E61-463F-98FD-2C9AFE1CF3EB}" dt="2024-05-06T06:40:52.565" v="1126" actId="1076"/>
          <ac:picMkLst>
            <pc:docMk/>
            <pc:sldMk cId="0" sldId="261"/>
            <ac:picMk id="6" creationId="{7EB5DAAB-1C92-CBD3-C976-B71391125D92}"/>
          </ac:picMkLst>
        </pc:picChg>
        <pc:picChg chg="del">
          <ac:chgData name="Aditya Routh" userId="aa787154a1acd650" providerId="LiveId" clId="{0BA4B5F8-6E61-463F-98FD-2C9AFE1CF3EB}" dt="2024-05-05T15:11:17.344" v="805" actId="478"/>
          <ac:picMkLst>
            <pc:docMk/>
            <pc:sldMk cId="0" sldId="261"/>
            <ac:picMk id="7" creationId="{00000000-0000-0000-0000-000000000000}"/>
          </ac:picMkLst>
        </pc:picChg>
      </pc:sldChg>
      <pc:sldChg chg="del">
        <pc:chgData name="Aditya Routh" userId="aa787154a1acd650" providerId="LiveId" clId="{0BA4B5F8-6E61-463F-98FD-2C9AFE1CF3EB}" dt="2024-05-05T15:12:36.124" v="817" actId="2696"/>
        <pc:sldMkLst>
          <pc:docMk/>
          <pc:sldMk cId="0" sldId="262"/>
        </pc:sldMkLst>
      </pc:sldChg>
      <pc:sldChg chg="addSp delSp modSp mod modTransition modClrScheme chgLayout">
        <pc:chgData name="Aditya Routh" userId="aa787154a1acd650" providerId="LiveId" clId="{0BA4B5F8-6E61-463F-98FD-2C9AFE1CF3EB}" dt="2024-05-06T07:51:13.782" v="1579"/>
        <pc:sldMkLst>
          <pc:docMk/>
          <pc:sldMk cId="0" sldId="263"/>
        </pc:sldMkLst>
        <pc:spChg chg="add del mod">
          <ac:chgData name="Aditya Routh" userId="aa787154a1acd650" providerId="LiveId" clId="{0BA4B5F8-6E61-463F-98FD-2C9AFE1CF3EB}" dt="2024-05-05T15:16:58.626" v="847" actId="478"/>
          <ac:spMkLst>
            <pc:docMk/>
            <pc:sldMk cId="0" sldId="263"/>
            <ac:spMk id="10" creationId="{00000000-0000-0000-0000-000000000000}"/>
          </ac:spMkLst>
        </pc:spChg>
        <pc:spChg chg="del">
          <ac:chgData name="Aditya Routh" userId="aa787154a1acd650" providerId="LiveId" clId="{0BA4B5F8-6E61-463F-98FD-2C9AFE1CF3EB}" dt="2024-05-05T15:17:00.398" v="848" actId="478"/>
          <ac:spMkLst>
            <pc:docMk/>
            <pc:sldMk cId="0" sldId="263"/>
            <ac:spMk id="11" creationId="{00000000-0000-0000-0000-000000000000}"/>
          </ac:spMkLst>
        </pc:spChg>
        <pc:spChg chg="add del mod">
          <ac:chgData name="Aditya Routh" userId="aa787154a1acd650" providerId="LiveId" clId="{0BA4B5F8-6E61-463F-98FD-2C9AFE1CF3EB}" dt="2024-05-05T15:16:50.144" v="840" actId="478"/>
          <ac:spMkLst>
            <pc:docMk/>
            <pc:sldMk cId="0" sldId="263"/>
            <ac:spMk id="13" creationId="{A0CE7EC1-3807-A91D-E3E1-370006144CC5}"/>
          </ac:spMkLst>
        </pc:spChg>
        <pc:spChg chg="add mod ord">
          <ac:chgData name="Aditya Routh" userId="aa787154a1acd650" providerId="LiveId" clId="{0BA4B5F8-6E61-463F-98FD-2C9AFE1CF3EB}" dt="2024-05-05T15:17:32.263" v="869" actId="1076"/>
          <ac:spMkLst>
            <pc:docMk/>
            <pc:sldMk cId="0" sldId="263"/>
            <ac:spMk id="14" creationId="{0B1D688F-E5B3-8C0C-5AF9-D47191C418F7}"/>
          </ac:spMkLst>
        </pc:spChg>
        <pc:spChg chg="add mod ord">
          <ac:chgData name="Aditya Routh" userId="aa787154a1acd650" providerId="LiveId" clId="{0BA4B5F8-6E61-463F-98FD-2C9AFE1CF3EB}" dt="2024-05-06T07:36:43.643" v="1495" actId="12"/>
          <ac:spMkLst>
            <pc:docMk/>
            <pc:sldMk cId="0" sldId="263"/>
            <ac:spMk id="15" creationId="{C972BFF2-05BE-870D-1DE8-E8EAAA48C44E}"/>
          </ac:spMkLst>
        </pc:spChg>
      </pc:sldChg>
      <pc:sldChg chg="del">
        <pc:chgData name="Aditya Routh" userId="aa787154a1acd650" providerId="LiveId" clId="{0BA4B5F8-6E61-463F-98FD-2C9AFE1CF3EB}" dt="2024-05-06T05:49:05.226" v="1004" actId="2696"/>
        <pc:sldMkLst>
          <pc:docMk/>
          <pc:sldMk cId="0" sldId="264"/>
        </pc:sldMkLst>
      </pc:sldChg>
      <pc:sldChg chg="del">
        <pc:chgData name="Aditya Routh" userId="aa787154a1acd650" providerId="LiveId" clId="{0BA4B5F8-6E61-463F-98FD-2C9AFE1CF3EB}" dt="2024-05-06T05:49:10.355" v="1005" actId="2696"/>
        <pc:sldMkLst>
          <pc:docMk/>
          <pc:sldMk cId="0" sldId="265"/>
        </pc:sldMkLst>
      </pc:sldChg>
      <pc:sldChg chg="addSp delSp modSp mod modTransition modClrScheme chgLayout">
        <pc:chgData name="Aditya Routh" userId="aa787154a1acd650" providerId="LiveId" clId="{0BA4B5F8-6E61-463F-98FD-2C9AFE1CF3EB}" dt="2024-05-06T07:51:16.184" v="1580"/>
        <pc:sldMkLst>
          <pc:docMk/>
          <pc:sldMk cId="0" sldId="266"/>
        </pc:sldMkLst>
        <pc:spChg chg="del">
          <ac:chgData name="Aditya Routh" userId="aa787154a1acd650" providerId="LiveId" clId="{0BA4B5F8-6E61-463F-98FD-2C9AFE1CF3EB}" dt="2024-05-05T15:19:33.214" v="880" actId="478"/>
          <ac:spMkLst>
            <pc:docMk/>
            <pc:sldMk cId="0" sldId="266"/>
            <ac:spMk id="21" creationId="{00000000-0000-0000-0000-000000000000}"/>
          </ac:spMkLst>
        </pc:spChg>
        <pc:spChg chg="del">
          <ac:chgData name="Aditya Routh" userId="aa787154a1acd650" providerId="LiveId" clId="{0BA4B5F8-6E61-463F-98FD-2C9AFE1CF3EB}" dt="2024-05-05T15:19:36.747" v="882" actId="478"/>
          <ac:spMkLst>
            <pc:docMk/>
            <pc:sldMk cId="0" sldId="266"/>
            <ac:spMk id="22" creationId="{00000000-0000-0000-0000-000000000000}"/>
          </ac:spMkLst>
        </pc:spChg>
        <pc:spChg chg="add del mod">
          <ac:chgData name="Aditya Routh" userId="aa787154a1acd650" providerId="LiveId" clId="{0BA4B5F8-6E61-463F-98FD-2C9AFE1CF3EB}" dt="2024-05-05T15:19:35.248" v="881" actId="478"/>
          <ac:spMkLst>
            <pc:docMk/>
            <pc:sldMk cId="0" sldId="266"/>
            <ac:spMk id="24" creationId="{0B9A7CD7-5120-0F50-9D8A-F2E8C0DF7774}"/>
          </ac:spMkLst>
        </pc:spChg>
        <pc:spChg chg="add del mod">
          <ac:chgData name="Aditya Routh" userId="aa787154a1acd650" providerId="LiveId" clId="{0BA4B5F8-6E61-463F-98FD-2C9AFE1CF3EB}" dt="2024-05-05T15:19:38.005" v="883" actId="478"/>
          <ac:spMkLst>
            <pc:docMk/>
            <pc:sldMk cId="0" sldId="266"/>
            <ac:spMk id="26" creationId="{4A91F2C6-DAE5-2159-AC3A-B3931F15B907}"/>
          </ac:spMkLst>
        </pc:spChg>
        <pc:spChg chg="add mod ord">
          <ac:chgData name="Aditya Routh" userId="aa787154a1acd650" providerId="LiveId" clId="{0BA4B5F8-6E61-463F-98FD-2C9AFE1CF3EB}" dt="2024-05-05T15:20:05.245" v="899" actId="1076"/>
          <ac:spMkLst>
            <pc:docMk/>
            <pc:sldMk cId="0" sldId="266"/>
            <ac:spMk id="27" creationId="{BC8F6850-5033-2E09-423A-86A4C622F641}"/>
          </ac:spMkLst>
        </pc:spChg>
        <pc:spChg chg="add mod ord">
          <ac:chgData name="Aditya Routh" userId="aa787154a1acd650" providerId="LiveId" clId="{0BA4B5F8-6E61-463F-98FD-2C9AFE1CF3EB}" dt="2024-05-06T07:47:36.384" v="1547" actId="20577"/>
          <ac:spMkLst>
            <pc:docMk/>
            <pc:sldMk cId="0" sldId="266"/>
            <ac:spMk id="28" creationId="{AE79953A-9520-F10B-DF33-FAB7B47FF03A}"/>
          </ac:spMkLst>
        </pc:spChg>
      </pc:sldChg>
      <pc:sldChg chg="addSp delSp modSp mod modTransition">
        <pc:chgData name="Aditya Routh" userId="aa787154a1acd650" providerId="LiveId" clId="{0BA4B5F8-6E61-463F-98FD-2C9AFE1CF3EB}" dt="2024-05-06T07:51:46.425" v="1587"/>
        <pc:sldMkLst>
          <pc:docMk/>
          <pc:sldMk cId="0" sldId="267"/>
        </pc:sldMkLst>
        <pc:spChg chg="mod">
          <ac:chgData name="Aditya Routh" userId="aa787154a1acd650" providerId="LiveId" clId="{0BA4B5F8-6E61-463F-98FD-2C9AFE1CF3EB}" dt="2024-05-06T07:41:32.605" v="1517" actId="1076"/>
          <ac:spMkLst>
            <pc:docMk/>
            <pc:sldMk cId="0" sldId="267"/>
            <ac:spMk id="10" creationId="{00000000-0000-0000-0000-000000000000}"/>
          </ac:spMkLst>
        </pc:spChg>
        <pc:spChg chg="add del mod">
          <ac:chgData name="Aditya Routh" userId="aa787154a1acd650" providerId="LiveId" clId="{0BA4B5F8-6E61-463F-98FD-2C9AFE1CF3EB}" dt="2024-05-05T15:24:51.279" v="986" actId="478"/>
          <ac:spMkLst>
            <pc:docMk/>
            <pc:sldMk cId="0" sldId="267"/>
            <ac:spMk id="19" creationId="{00000000-0000-0000-0000-000000000000}"/>
          </ac:spMkLst>
        </pc:spChg>
        <pc:spChg chg="del">
          <ac:chgData name="Aditya Routh" userId="aa787154a1acd650" providerId="LiveId" clId="{0BA4B5F8-6E61-463F-98FD-2C9AFE1CF3EB}" dt="2024-05-05T15:24:05.696" v="945" actId="478"/>
          <ac:spMkLst>
            <pc:docMk/>
            <pc:sldMk cId="0" sldId="267"/>
            <ac:spMk id="20" creationId="{00000000-0000-0000-0000-000000000000}"/>
          </ac:spMkLst>
        </pc:spChg>
        <pc:spChg chg="add mod">
          <ac:chgData name="Aditya Routh" userId="aa787154a1acd650" providerId="LiveId" clId="{0BA4B5F8-6E61-463F-98FD-2C9AFE1CF3EB}" dt="2024-05-06T07:40:47.367" v="1499" actId="1076"/>
          <ac:spMkLst>
            <pc:docMk/>
            <pc:sldMk cId="0" sldId="267"/>
            <ac:spMk id="37" creationId="{385C5C11-0540-E2B4-F904-207A4D1C39DF}"/>
          </ac:spMkLst>
        </pc:spChg>
        <pc:grpChg chg="add del mod">
          <ac:chgData name="Aditya Routh" userId="aa787154a1acd650" providerId="LiveId" clId="{0BA4B5F8-6E61-463F-98FD-2C9AFE1CF3EB}" dt="2024-05-06T07:43:25.639" v="1526" actId="478"/>
          <ac:grpSpMkLst>
            <pc:docMk/>
            <pc:sldMk cId="0" sldId="267"/>
            <ac:grpSpMk id="9" creationId="{00000000-0000-0000-0000-000000000000}"/>
          </ac:grpSpMkLst>
        </pc:grpChg>
        <pc:grpChg chg="add del">
          <ac:chgData name="Aditya Routh" userId="aa787154a1acd650" providerId="LiveId" clId="{0BA4B5F8-6E61-463F-98FD-2C9AFE1CF3EB}" dt="2024-05-06T07:41:40.884" v="1520" actId="478"/>
          <ac:grpSpMkLst>
            <pc:docMk/>
            <pc:sldMk cId="0" sldId="267"/>
            <ac:grpSpMk id="12" creationId="{00000000-0000-0000-0000-000000000000}"/>
          </ac:grpSpMkLst>
        </pc:grpChg>
        <pc:grpChg chg="add del">
          <ac:chgData name="Aditya Routh" userId="aa787154a1acd650" providerId="LiveId" clId="{0BA4B5F8-6E61-463F-98FD-2C9AFE1CF3EB}" dt="2024-05-06T07:41:42.318" v="1521" actId="478"/>
          <ac:grpSpMkLst>
            <pc:docMk/>
            <pc:sldMk cId="0" sldId="267"/>
            <ac:grpSpMk id="15" creationId="{00000000-0000-0000-0000-000000000000}"/>
          </ac:grpSpMkLst>
        </pc:grpChg>
        <pc:grpChg chg="mod">
          <ac:chgData name="Aditya Routh" userId="aa787154a1acd650" providerId="LiveId" clId="{0BA4B5F8-6E61-463F-98FD-2C9AFE1CF3EB}" dt="2024-05-06T07:42:59.407" v="1524" actId="1076"/>
          <ac:grpSpMkLst>
            <pc:docMk/>
            <pc:sldMk cId="0" sldId="267"/>
            <ac:grpSpMk id="21" creationId="{00000000-0000-0000-0000-000000000000}"/>
          </ac:grpSpMkLst>
        </pc:grpChg>
        <pc:grpChg chg="add del mod">
          <ac:chgData name="Aditya Routh" userId="aa787154a1acd650" providerId="LiveId" clId="{0BA4B5F8-6E61-463F-98FD-2C9AFE1CF3EB}" dt="2024-05-06T07:41:44.421" v="1522" actId="478"/>
          <ac:grpSpMkLst>
            <pc:docMk/>
            <pc:sldMk cId="0" sldId="267"/>
            <ac:grpSpMk id="28" creationId="{00000000-0000-0000-0000-000000000000}"/>
          </ac:grpSpMkLst>
        </pc:grpChg>
        <pc:picChg chg="add mod">
          <ac:chgData name="Aditya Routh" userId="aa787154a1acd650" providerId="LiveId" clId="{0BA4B5F8-6E61-463F-98FD-2C9AFE1CF3EB}" dt="2024-05-06T07:46:25.490" v="1532"/>
          <ac:picMkLst>
            <pc:docMk/>
            <pc:sldMk cId="0" sldId="267"/>
            <ac:picMk id="1026" creationId="{95643F99-FEDF-D4D1-F98A-E341E6479075}"/>
          </ac:picMkLst>
        </pc:picChg>
      </pc:sldChg>
      <pc:sldChg chg="addSp delSp modSp new mod modTransition modClrScheme chgLayout">
        <pc:chgData name="Aditya Routh" userId="aa787154a1acd650" providerId="LiveId" clId="{0BA4B5F8-6E61-463F-98FD-2C9AFE1CF3EB}" dt="2024-05-06T14:14:04.029" v="2212" actId="20577"/>
        <pc:sldMkLst>
          <pc:docMk/>
          <pc:sldMk cId="3521140651" sldId="268"/>
        </pc:sldMkLst>
        <pc:spChg chg="del mod">
          <ac:chgData name="Aditya Routh" userId="aa787154a1acd650" providerId="LiveId" clId="{0BA4B5F8-6E61-463F-98FD-2C9AFE1CF3EB}" dt="2024-05-05T14:22:36.472" v="80" actId="478"/>
          <ac:spMkLst>
            <pc:docMk/>
            <pc:sldMk cId="3521140651" sldId="268"/>
            <ac:spMk id="2" creationId="{D7936F96-6111-A657-AA62-B1176AD01021}"/>
          </ac:spMkLst>
        </pc:spChg>
        <pc:spChg chg="add del mod">
          <ac:chgData name="Aditya Routh" userId="aa787154a1acd650" providerId="LiveId" clId="{0BA4B5F8-6E61-463F-98FD-2C9AFE1CF3EB}" dt="2024-05-05T14:22:40.621" v="81" actId="478"/>
          <ac:spMkLst>
            <pc:docMk/>
            <pc:sldMk cId="3521140651" sldId="268"/>
            <ac:spMk id="4" creationId="{F76092BE-FF7B-6185-1436-1496CAF5CC23}"/>
          </ac:spMkLst>
        </pc:spChg>
        <pc:spChg chg="add del mod">
          <ac:chgData name="Aditya Routh" userId="aa787154a1acd650" providerId="LiveId" clId="{0BA4B5F8-6E61-463F-98FD-2C9AFE1CF3EB}" dt="2024-05-05T14:22:51.293" v="92" actId="478"/>
          <ac:spMkLst>
            <pc:docMk/>
            <pc:sldMk cId="3521140651" sldId="268"/>
            <ac:spMk id="5" creationId="{F2B47CC2-142D-ACBF-776E-224D8765D19E}"/>
          </ac:spMkLst>
        </pc:spChg>
        <pc:spChg chg="add mod">
          <ac:chgData name="Aditya Routh" userId="aa787154a1acd650" providerId="LiveId" clId="{0BA4B5F8-6E61-463F-98FD-2C9AFE1CF3EB}" dt="2024-05-06T14:14:04.029" v="2212" actId="20577"/>
          <ac:spMkLst>
            <pc:docMk/>
            <pc:sldMk cId="3521140651" sldId="268"/>
            <ac:spMk id="6" creationId="{DBDB2128-07B2-17D1-6078-EFCF2A189B02}"/>
          </ac:spMkLst>
        </pc:spChg>
        <pc:spChg chg="add del mod ord">
          <ac:chgData name="Aditya Routh" userId="aa787154a1acd650" providerId="LiveId" clId="{0BA4B5F8-6E61-463F-98FD-2C9AFE1CF3EB}" dt="2024-05-05T14:47:53.656" v="379" actId="700"/>
          <ac:spMkLst>
            <pc:docMk/>
            <pc:sldMk cId="3521140651" sldId="268"/>
            <ac:spMk id="7" creationId="{FE696595-5A5E-91BE-A9C9-CDF8E32AB44E}"/>
          </ac:spMkLst>
        </pc:spChg>
        <pc:spChg chg="add del mod ord">
          <ac:chgData name="Aditya Routh" userId="aa787154a1acd650" providerId="LiveId" clId="{0BA4B5F8-6E61-463F-98FD-2C9AFE1CF3EB}" dt="2024-05-05T14:47:53.656" v="379" actId="700"/>
          <ac:spMkLst>
            <pc:docMk/>
            <pc:sldMk cId="3521140651" sldId="268"/>
            <ac:spMk id="8" creationId="{6B42A469-1224-2608-A5E4-B532F833C5DD}"/>
          </ac:spMkLst>
        </pc:spChg>
      </pc:sldChg>
      <pc:sldChg chg="addSp delSp modSp add mod modTransition">
        <pc:chgData name="Aditya Routh" userId="aa787154a1acd650" providerId="LiveId" clId="{0BA4B5F8-6E61-463F-98FD-2C9AFE1CF3EB}" dt="2024-05-06T07:51:04.253" v="1575"/>
        <pc:sldMkLst>
          <pc:docMk/>
          <pc:sldMk cId="1130328557" sldId="269"/>
        </pc:sldMkLst>
        <pc:spChg chg="add mod">
          <ac:chgData name="Aditya Routh" userId="aa787154a1acd650" providerId="LiveId" clId="{0BA4B5F8-6E61-463F-98FD-2C9AFE1CF3EB}" dt="2024-05-06T07:38:44.756" v="1498" actId="1076"/>
          <ac:spMkLst>
            <pc:docMk/>
            <pc:sldMk cId="1130328557" sldId="269"/>
            <ac:spMk id="5" creationId="{4AFBFBDF-5E5F-9641-715C-F3F55121F708}"/>
          </ac:spMkLst>
        </pc:spChg>
        <pc:spChg chg="mod">
          <ac:chgData name="Aditya Routh" userId="aa787154a1acd650" providerId="LiveId" clId="{0BA4B5F8-6E61-463F-98FD-2C9AFE1CF3EB}" dt="2024-05-06T06:50:28.931" v="1275" actId="1076"/>
          <ac:spMkLst>
            <pc:docMk/>
            <pc:sldMk cId="1130328557" sldId="269"/>
            <ac:spMk id="10" creationId="{6696D506-7493-BC56-A0B3-6525D4DD23B6}"/>
          </ac:spMkLst>
        </pc:spChg>
        <pc:spChg chg="mod">
          <ac:chgData name="Aditya Routh" userId="aa787154a1acd650" providerId="LiveId" clId="{0BA4B5F8-6E61-463F-98FD-2C9AFE1CF3EB}" dt="2024-05-06T06:51:09.348" v="1281" actId="122"/>
          <ac:spMkLst>
            <pc:docMk/>
            <pc:sldMk cId="1130328557" sldId="269"/>
            <ac:spMk id="11" creationId="{FE61578F-5036-DF74-5461-8B39ED2F4C7C}"/>
          </ac:spMkLst>
        </pc:spChg>
        <pc:picChg chg="add del mod modCrop">
          <ac:chgData name="Aditya Routh" userId="aa787154a1acd650" providerId="LiveId" clId="{0BA4B5F8-6E61-463F-98FD-2C9AFE1CF3EB}" dt="2024-05-06T06:42:25.330" v="1178" actId="478"/>
          <ac:picMkLst>
            <pc:docMk/>
            <pc:sldMk cId="1130328557" sldId="269"/>
            <ac:picMk id="2" creationId="{8C007BF7-10D2-88B5-C985-6C07F60CC497}"/>
          </ac:picMkLst>
        </pc:picChg>
        <pc:picChg chg="add mod">
          <ac:chgData name="Aditya Routh" userId="aa787154a1acd650" providerId="LiveId" clId="{0BA4B5F8-6E61-463F-98FD-2C9AFE1CF3EB}" dt="2024-05-06T06:50:36.445" v="1277" actId="1076"/>
          <ac:picMkLst>
            <pc:docMk/>
            <pc:sldMk cId="1130328557" sldId="269"/>
            <ac:picMk id="3" creationId="{55F4CB8E-F11F-AD54-4F04-79AF258E08DC}"/>
          </ac:picMkLst>
        </pc:picChg>
        <pc:picChg chg="add mod">
          <ac:chgData name="Aditya Routh" userId="aa787154a1acd650" providerId="LiveId" clId="{0BA4B5F8-6E61-463F-98FD-2C9AFE1CF3EB}" dt="2024-05-06T07:38:28.735" v="1497" actId="1076"/>
          <ac:picMkLst>
            <pc:docMk/>
            <pc:sldMk cId="1130328557" sldId="269"/>
            <ac:picMk id="4" creationId="{C78BB6B3-A8B6-FC87-044F-FFF6E356DF4B}"/>
          </ac:picMkLst>
        </pc:picChg>
      </pc:sldChg>
      <pc:sldChg chg="addSp delSp modSp add mod modTransition">
        <pc:chgData name="Aditya Routh" userId="aa787154a1acd650" providerId="LiveId" clId="{0BA4B5F8-6E61-463F-98FD-2C9AFE1CF3EB}" dt="2024-05-06T14:04:16.253" v="1755" actId="14100"/>
        <pc:sldMkLst>
          <pc:docMk/>
          <pc:sldMk cId="3048456056" sldId="270"/>
        </pc:sldMkLst>
        <pc:spChg chg="add">
          <ac:chgData name="Aditya Routh" userId="aa787154a1acd650" providerId="LiveId" clId="{0BA4B5F8-6E61-463F-98FD-2C9AFE1CF3EB}" dt="2024-05-06T13:36:45.491" v="1589"/>
          <ac:spMkLst>
            <pc:docMk/>
            <pc:sldMk cId="3048456056" sldId="270"/>
            <ac:spMk id="3" creationId="{87E21ADB-2DC3-193F-684D-7C68F9C7783C}"/>
          </ac:spMkLst>
        </pc:spChg>
        <pc:spChg chg="add">
          <ac:chgData name="Aditya Routh" userId="aa787154a1acd650" providerId="LiveId" clId="{0BA4B5F8-6E61-463F-98FD-2C9AFE1CF3EB}" dt="2024-05-06T13:37:59.039" v="1595"/>
          <ac:spMkLst>
            <pc:docMk/>
            <pc:sldMk cId="3048456056" sldId="270"/>
            <ac:spMk id="5" creationId="{551DAB21-A442-C5AA-D493-AE6221261128}"/>
          </ac:spMkLst>
        </pc:spChg>
        <pc:spChg chg="mod">
          <ac:chgData name="Aditya Routh" userId="aa787154a1acd650" providerId="LiveId" clId="{0BA4B5F8-6E61-463F-98FD-2C9AFE1CF3EB}" dt="2024-05-06T14:03:50.701" v="1749" actId="1076"/>
          <ac:spMkLst>
            <pc:docMk/>
            <pc:sldMk cId="3048456056" sldId="270"/>
            <ac:spMk id="10" creationId="{6696D506-7493-BC56-A0B3-6525D4DD23B6}"/>
          </ac:spMkLst>
        </pc:spChg>
        <pc:spChg chg="mod">
          <ac:chgData name="Aditya Routh" userId="aa787154a1acd650" providerId="LiveId" clId="{0BA4B5F8-6E61-463F-98FD-2C9AFE1CF3EB}" dt="2024-05-06T14:04:03.544" v="1751" actId="1076"/>
          <ac:spMkLst>
            <pc:docMk/>
            <pc:sldMk cId="3048456056" sldId="270"/>
            <ac:spMk id="11" creationId="{FE61578F-5036-DF74-5461-8B39ED2F4C7C}"/>
          </ac:spMkLst>
        </pc:spChg>
        <pc:picChg chg="add mod modCrop">
          <ac:chgData name="Aditya Routh" userId="aa787154a1acd650" providerId="LiveId" clId="{0BA4B5F8-6E61-463F-98FD-2C9AFE1CF3EB}" dt="2024-05-06T14:04:08.598" v="1753" actId="14100"/>
          <ac:picMkLst>
            <pc:docMk/>
            <pc:sldMk cId="3048456056" sldId="270"/>
            <ac:picMk id="2" creationId="{B3D3D25C-993A-2B81-F966-FEFEDE3DBC98}"/>
          </ac:picMkLst>
        </pc:picChg>
        <pc:picChg chg="add">
          <ac:chgData name="Aditya Routh" userId="aa787154a1acd650" providerId="LiveId" clId="{0BA4B5F8-6E61-463F-98FD-2C9AFE1CF3EB}" dt="2024-05-06T13:36:48.100" v="1590"/>
          <ac:picMkLst>
            <pc:docMk/>
            <pc:sldMk cId="3048456056" sldId="270"/>
            <ac:picMk id="4" creationId="{167D174E-3FF0-183B-AAA3-8C94429F05B2}"/>
          </ac:picMkLst>
        </pc:picChg>
        <pc:picChg chg="add mod modCrop">
          <ac:chgData name="Aditya Routh" userId="aa787154a1acd650" providerId="LiveId" clId="{0BA4B5F8-6E61-463F-98FD-2C9AFE1CF3EB}" dt="2024-05-06T14:04:16.253" v="1755" actId="14100"/>
          <ac:picMkLst>
            <pc:docMk/>
            <pc:sldMk cId="3048456056" sldId="270"/>
            <ac:picMk id="6" creationId="{276998DB-0DB8-635A-5237-DBDD6DE1AD16}"/>
          </ac:picMkLst>
        </pc:picChg>
        <pc:picChg chg="add del mod modCrop">
          <ac:chgData name="Aditya Routh" userId="aa787154a1acd650" providerId="LiveId" clId="{0BA4B5F8-6E61-463F-98FD-2C9AFE1CF3EB}" dt="2024-05-06T13:43:19.145" v="1655" actId="1440"/>
          <ac:picMkLst>
            <pc:docMk/>
            <pc:sldMk cId="3048456056" sldId="270"/>
            <ac:picMk id="8" creationId="{1DD98624-8D3F-6139-54D7-D418F74ACDC4}"/>
          </ac:picMkLst>
        </pc:picChg>
      </pc:sldChg>
      <pc:sldChg chg="addSp modSp add mod modTransition chgLayout">
        <pc:chgData name="Aditya Routh" userId="aa787154a1acd650" providerId="LiveId" clId="{0BA4B5F8-6E61-463F-98FD-2C9AFE1CF3EB}" dt="2024-05-06T14:03:36.114" v="1748" actId="1076"/>
        <pc:sldMkLst>
          <pc:docMk/>
          <pc:sldMk cId="2624023049" sldId="271"/>
        </pc:sldMkLst>
        <pc:spChg chg="mod ord">
          <ac:chgData name="Aditya Routh" userId="aa787154a1acd650" providerId="LiveId" clId="{0BA4B5F8-6E61-463F-98FD-2C9AFE1CF3EB}" dt="2024-05-06T14:02:30.012" v="1738" actId="1076"/>
          <ac:spMkLst>
            <pc:docMk/>
            <pc:sldMk cId="2624023049" sldId="271"/>
            <ac:spMk id="10" creationId="{6696D506-7493-BC56-A0B3-6525D4DD23B6}"/>
          </ac:spMkLst>
        </pc:spChg>
        <pc:spChg chg="mod ord">
          <ac:chgData name="Aditya Routh" userId="aa787154a1acd650" providerId="LiveId" clId="{0BA4B5F8-6E61-463F-98FD-2C9AFE1CF3EB}" dt="2024-05-06T14:02:32.634" v="1739" actId="1076"/>
          <ac:spMkLst>
            <pc:docMk/>
            <pc:sldMk cId="2624023049" sldId="271"/>
            <ac:spMk id="11" creationId="{FE61578F-5036-DF74-5461-8B39ED2F4C7C}"/>
          </ac:spMkLst>
        </pc:spChg>
        <pc:picChg chg="add mod modCrop">
          <ac:chgData name="Aditya Routh" userId="aa787154a1acd650" providerId="LiveId" clId="{0BA4B5F8-6E61-463F-98FD-2C9AFE1CF3EB}" dt="2024-05-06T14:03:03.800" v="1741" actId="14100"/>
          <ac:picMkLst>
            <pc:docMk/>
            <pc:sldMk cId="2624023049" sldId="271"/>
            <ac:picMk id="2" creationId="{A6A741F8-F9F0-D6CB-47BB-67361D69323C}"/>
          </ac:picMkLst>
        </pc:picChg>
        <pc:picChg chg="add mod modCrop">
          <ac:chgData name="Aditya Routh" userId="aa787154a1acd650" providerId="LiveId" clId="{0BA4B5F8-6E61-463F-98FD-2C9AFE1CF3EB}" dt="2024-05-06T14:03:36.114" v="1748" actId="1076"/>
          <ac:picMkLst>
            <pc:docMk/>
            <pc:sldMk cId="2624023049" sldId="271"/>
            <ac:picMk id="4" creationId="{A9F50FF4-FACA-0495-A3C7-F867A2856EAE}"/>
          </ac:picMkLst>
        </pc:picChg>
        <pc:picChg chg="add mod modCrop">
          <ac:chgData name="Aditya Routh" userId="aa787154a1acd650" providerId="LiveId" clId="{0BA4B5F8-6E61-463F-98FD-2C9AFE1CF3EB}" dt="2024-05-06T14:03:23.465" v="1747" actId="14100"/>
          <ac:picMkLst>
            <pc:docMk/>
            <pc:sldMk cId="2624023049" sldId="271"/>
            <ac:picMk id="6" creationId="{9E47AF10-73B8-1E2C-848D-08AAD9535775}"/>
          </ac:picMkLst>
        </pc:picChg>
      </pc:sldChg>
      <pc:sldChg chg="modSp new del mod">
        <pc:chgData name="Aditya Routh" userId="aa787154a1acd650" providerId="LiveId" clId="{0BA4B5F8-6E61-463F-98FD-2C9AFE1CF3EB}" dt="2024-05-06T07:00:10.169" v="1352" actId="680"/>
        <pc:sldMkLst>
          <pc:docMk/>
          <pc:sldMk cId="1507799871" sldId="272"/>
        </pc:sldMkLst>
        <pc:spChg chg="mod">
          <ac:chgData name="Aditya Routh" userId="aa787154a1acd650" providerId="LiveId" clId="{0BA4B5F8-6E61-463F-98FD-2C9AFE1CF3EB}" dt="2024-05-06T07:00:09.794" v="1351" actId="1076"/>
          <ac:spMkLst>
            <pc:docMk/>
            <pc:sldMk cId="1507799871" sldId="272"/>
            <ac:spMk id="2" creationId="{10CB7FF4-F0E4-7CD3-2328-76CB65F0AB2D}"/>
          </ac:spMkLst>
        </pc:spChg>
      </pc:sldChg>
      <pc:sldChg chg="addSp delSp modSp add mod modTransition">
        <pc:chgData name="Aditya Routh" userId="aa787154a1acd650" providerId="LiveId" clId="{0BA4B5F8-6E61-463F-98FD-2C9AFE1CF3EB}" dt="2024-05-06T14:02:22.483" v="1737" actId="14100"/>
        <pc:sldMkLst>
          <pc:docMk/>
          <pc:sldMk cId="2630918405" sldId="272"/>
        </pc:sldMkLst>
        <pc:spChg chg="mod">
          <ac:chgData name="Aditya Routh" userId="aa787154a1acd650" providerId="LiveId" clId="{0BA4B5F8-6E61-463F-98FD-2C9AFE1CF3EB}" dt="2024-05-06T14:01:35.975" v="1724" actId="1076"/>
          <ac:spMkLst>
            <pc:docMk/>
            <pc:sldMk cId="2630918405" sldId="272"/>
            <ac:spMk id="10" creationId="{6696D506-7493-BC56-A0B3-6525D4DD23B6}"/>
          </ac:spMkLst>
        </pc:spChg>
        <pc:spChg chg="mod">
          <ac:chgData name="Aditya Routh" userId="aa787154a1acd650" providerId="LiveId" clId="{0BA4B5F8-6E61-463F-98FD-2C9AFE1CF3EB}" dt="2024-05-06T14:01:39.925" v="1725" actId="1076"/>
          <ac:spMkLst>
            <pc:docMk/>
            <pc:sldMk cId="2630918405" sldId="272"/>
            <ac:spMk id="11" creationId="{FE61578F-5036-DF74-5461-8B39ED2F4C7C}"/>
          </ac:spMkLst>
        </pc:spChg>
        <pc:picChg chg="del mod">
          <ac:chgData name="Aditya Routh" userId="aa787154a1acd650" providerId="LiveId" clId="{0BA4B5F8-6E61-463F-98FD-2C9AFE1CF3EB}" dt="2024-05-06T07:01:04.978" v="1376" actId="478"/>
          <ac:picMkLst>
            <pc:docMk/>
            <pc:sldMk cId="2630918405" sldId="272"/>
            <ac:picMk id="2" creationId="{A6A741F8-F9F0-D6CB-47BB-67361D69323C}"/>
          </ac:picMkLst>
        </pc:picChg>
        <pc:picChg chg="add mod modCrop">
          <ac:chgData name="Aditya Routh" userId="aa787154a1acd650" providerId="LiveId" clId="{0BA4B5F8-6E61-463F-98FD-2C9AFE1CF3EB}" dt="2024-05-06T14:01:59.635" v="1730" actId="14100"/>
          <ac:picMkLst>
            <pc:docMk/>
            <pc:sldMk cId="2630918405" sldId="272"/>
            <ac:picMk id="3" creationId="{9C897343-CC90-0635-668A-91909494F20E}"/>
          </ac:picMkLst>
        </pc:picChg>
        <pc:picChg chg="add mod modCrop">
          <ac:chgData name="Aditya Routh" userId="aa787154a1acd650" providerId="LiveId" clId="{0BA4B5F8-6E61-463F-98FD-2C9AFE1CF3EB}" dt="2024-05-06T14:02:22.483" v="1737" actId="14100"/>
          <ac:picMkLst>
            <pc:docMk/>
            <pc:sldMk cId="2630918405" sldId="272"/>
            <ac:picMk id="4" creationId="{DF9B0BEE-71C7-1C32-978F-63E2B9968DAF}"/>
          </ac:picMkLst>
        </pc:picChg>
        <pc:picChg chg="add mod modCrop">
          <ac:chgData name="Aditya Routh" userId="aa787154a1acd650" providerId="LiveId" clId="{0BA4B5F8-6E61-463F-98FD-2C9AFE1CF3EB}" dt="2024-05-06T14:02:18.109" v="1735" actId="14100"/>
          <ac:picMkLst>
            <pc:docMk/>
            <pc:sldMk cId="2630918405" sldId="272"/>
            <ac:picMk id="6" creationId="{A1E92BEE-A028-3F5B-CF6D-80ACB5BF6FF0}"/>
          </ac:picMkLst>
        </pc:picChg>
      </pc:sldChg>
      <pc:sldChg chg="new del">
        <pc:chgData name="Aditya Routh" userId="aa787154a1acd650" providerId="LiveId" clId="{0BA4B5F8-6E61-463F-98FD-2C9AFE1CF3EB}" dt="2024-05-06T06:07:21.269" v="1032" actId="2696"/>
        <pc:sldMkLst>
          <pc:docMk/>
          <pc:sldMk cId="3885854661" sldId="272"/>
        </pc:sldMkLst>
      </pc:sldChg>
      <pc:sldChg chg="modSp new del mod">
        <pc:chgData name="Aditya Routh" userId="aa787154a1acd650" providerId="LiveId" clId="{0BA4B5F8-6E61-463F-98FD-2C9AFE1CF3EB}" dt="2024-05-06T07:00:31.860" v="1358" actId="2696"/>
        <pc:sldMkLst>
          <pc:docMk/>
          <pc:sldMk cId="3985278765" sldId="272"/>
        </pc:sldMkLst>
        <pc:spChg chg="mod">
          <ac:chgData name="Aditya Routh" userId="aa787154a1acd650" providerId="LiveId" clId="{0BA4B5F8-6E61-463F-98FD-2C9AFE1CF3EB}" dt="2024-05-06T07:00:22.386" v="1356" actId="1076"/>
          <ac:spMkLst>
            <pc:docMk/>
            <pc:sldMk cId="3985278765" sldId="272"/>
            <ac:spMk id="2" creationId="{8BECAF4F-70CC-B3AC-4F00-38BBC97FAFAF}"/>
          </ac:spMkLst>
        </pc:spChg>
        <pc:spChg chg="mod">
          <ac:chgData name="Aditya Routh" userId="aa787154a1acd650" providerId="LiveId" clId="{0BA4B5F8-6E61-463F-98FD-2C9AFE1CF3EB}" dt="2024-05-06T07:00:22.806" v="1357" actId="1076"/>
          <ac:spMkLst>
            <pc:docMk/>
            <pc:sldMk cId="3985278765" sldId="272"/>
            <ac:spMk id="3" creationId="{A5216043-386B-4731-9C8F-34BCE76C2CD4}"/>
          </ac:spMkLst>
        </pc:spChg>
      </pc:sldChg>
      <pc:sldChg chg="addSp delSp modSp add mod">
        <pc:chgData name="Aditya Routh" userId="aa787154a1acd650" providerId="LiveId" clId="{0BA4B5F8-6E61-463F-98FD-2C9AFE1CF3EB}" dt="2024-05-06T14:11:05.322" v="2209" actId="1036"/>
        <pc:sldMkLst>
          <pc:docMk/>
          <pc:sldMk cId="2981996369" sldId="273"/>
        </pc:sldMkLst>
        <pc:spChg chg="add del mod">
          <ac:chgData name="Aditya Routh" userId="aa787154a1acd650" providerId="LiveId" clId="{0BA4B5F8-6E61-463F-98FD-2C9AFE1CF3EB}" dt="2024-05-06T14:07:32.776" v="1799" actId="478"/>
          <ac:spMkLst>
            <pc:docMk/>
            <pc:sldMk cId="2981996369" sldId="273"/>
            <ac:spMk id="5" creationId="{4F4F224C-5EBE-8B6E-7459-D00BBA57B44C}"/>
          </ac:spMkLst>
        </pc:spChg>
        <pc:spChg chg="mod">
          <ac:chgData name="Aditya Routh" userId="aa787154a1acd650" providerId="LiveId" clId="{0BA4B5F8-6E61-463F-98FD-2C9AFE1CF3EB}" dt="2024-05-06T14:07:51.361" v="1803" actId="14100"/>
          <ac:spMkLst>
            <pc:docMk/>
            <pc:sldMk cId="2981996369" sldId="273"/>
            <ac:spMk id="10" creationId="{6696D506-7493-BC56-A0B3-6525D4DD23B6}"/>
          </ac:spMkLst>
        </pc:spChg>
        <pc:spChg chg="del">
          <ac:chgData name="Aditya Routh" userId="aa787154a1acd650" providerId="LiveId" clId="{0BA4B5F8-6E61-463F-98FD-2C9AFE1CF3EB}" dt="2024-05-06T14:06:58.315" v="1757" actId="478"/>
          <ac:spMkLst>
            <pc:docMk/>
            <pc:sldMk cId="2981996369" sldId="273"/>
            <ac:spMk id="11" creationId="{FE61578F-5036-DF74-5461-8B39ED2F4C7C}"/>
          </ac:spMkLst>
        </pc:spChg>
        <pc:picChg chg="del">
          <ac:chgData name="Aditya Routh" userId="aa787154a1acd650" providerId="LiveId" clId="{0BA4B5F8-6E61-463F-98FD-2C9AFE1CF3EB}" dt="2024-05-06T14:06:59.396" v="1758" actId="478"/>
          <ac:picMkLst>
            <pc:docMk/>
            <pc:sldMk cId="2981996369" sldId="273"/>
            <ac:picMk id="3" creationId="{9C897343-CC90-0635-668A-91909494F20E}"/>
          </ac:picMkLst>
        </pc:picChg>
        <pc:picChg chg="del">
          <ac:chgData name="Aditya Routh" userId="aa787154a1acd650" providerId="LiveId" clId="{0BA4B5F8-6E61-463F-98FD-2C9AFE1CF3EB}" dt="2024-05-06T14:07:00.994" v="1759" actId="478"/>
          <ac:picMkLst>
            <pc:docMk/>
            <pc:sldMk cId="2981996369" sldId="273"/>
            <ac:picMk id="4" creationId="{DF9B0BEE-71C7-1C32-978F-63E2B9968DAF}"/>
          </ac:picMkLst>
        </pc:picChg>
        <pc:picChg chg="del">
          <ac:chgData name="Aditya Routh" userId="aa787154a1acd650" providerId="LiveId" clId="{0BA4B5F8-6E61-463F-98FD-2C9AFE1CF3EB}" dt="2024-05-06T14:07:03.765" v="1760" actId="478"/>
          <ac:picMkLst>
            <pc:docMk/>
            <pc:sldMk cId="2981996369" sldId="273"/>
            <ac:picMk id="6" creationId="{A1E92BEE-A028-3F5B-CF6D-80ACB5BF6FF0}"/>
          </ac:picMkLst>
        </pc:picChg>
        <pc:picChg chg="add mod modCrop">
          <ac:chgData name="Aditya Routh" userId="aa787154a1acd650" providerId="LiveId" clId="{0BA4B5F8-6E61-463F-98FD-2C9AFE1CF3EB}" dt="2024-05-06T14:11:05.322" v="2209" actId="1036"/>
          <ac:picMkLst>
            <pc:docMk/>
            <pc:sldMk cId="2981996369" sldId="273"/>
            <ac:picMk id="8" creationId="{FF76E6BE-BE77-7E16-F335-5F60C45FD2B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7045939" y="-723"/>
            <a:ext cx="1000125" cy="998219"/>
          </a:xfrm>
          <a:custGeom>
            <a:avLst/>
            <a:gdLst/>
            <a:ahLst/>
            <a:cxnLst/>
            <a:rect l="l" t="t" r="r" b="b"/>
            <a:pathLst>
              <a:path w="1000125" h="998219">
                <a:moveTo>
                  <a:pt x="499745" y="0"/>
                </a:moveTo>
                <a:lnTo>
                  <a:pt x="497216" y="43789"/>
                </a:lnTo>
                <a:lnTo>
                  <a:pt x="489830" y="87288"/>
                </a:lnTo>
                <a:lnTo>
                  <a:pt x="477886" y="130192"/>
                </a:lnTo>
                <a:lnTo>
                  <a:pt x="461684" y="172195"/>
                </a:lnTo>
                <a:lnTo>
                  <a:pt x="441524" y="212993"/>
                </a:lnTo>
                <a:lnTo>
                  <a:pt x="417705" y="252280"/>
                </a:lnTo>
                <a:lnTo>
                  <a:pt x="390529" y="289751"/>
                </a:lnTo>
                <a:lnTo>
                  <a:pt x="360293" y="325102"/>
                </a:lnTo>
                <a:lnTo>
                  <a:pt x="327299" y="358027"/>
                </a:lnTo>
                <a:lnTo>
                  <a:pt x="291845" y="388221"/>
                </a:lnTo>
                <a:lnTo>
                  <a:pt x="254232" y="415378"/>
                </a:lnTo>
                <a:lnTo>
                  <a:pt x="214760" y="439195"/>
                </a:lnTo>
                <a:lnTo>
                  <a:pt x="173728" y="459365"/>
                </a:lnTo>
                <a:lnTo>
                  <a:pt x="131436" y="475585"/>
                </a:lnTo>
                <a:lnTo>
                  <a:pt x="88184" y="487548"/>
                </a:lnTo>
                <a:lnTo>
                  <a:pt x="44272" y="494949"/>
                </a:lnTo>
                <a:lnTo>
                  <a:pt x="0" y="497484"/>
                </a:lnTo>
                <a:lnTo>
                  <a:pt x="44272" y="500041"/>
                </a:lnTo>
                <a:lnTo>
                  <a:pt x="88184" y="507504"/>
                </a:lnTo>
                <a:lnTo>
                  <a:pt x="131436" y="519565"/>
                </a:lnTo>
                <a:lnTo>
                  <a:pt x="173728" y="535914"/>
                </a:lnTo>
                <a:lnTo>
                  <a:pt x="214760" y="556241"/>
                </a:lnTo>
                <a:lnTo>
                  <a:pt x="254232" y="580238"/>
                </a:lnTo>
                <a:lnTo>
                  <a:pt x="291845" y="607594"/>
                </a:lnTo>
                <a:lnTo>
                  <a:pt x="327299" y="638000"/>
                </a:lnTo>
                <a:lnTo>
                  <a:pt x="360293" y="671146"/>
                </a:lnTo>
                <a:lnTo>
                  <a:pt x="390529" y="706723"/>
                </a:lnTo>
                <a:lnTo>
                  <a:pt x="417705" y="744422"/>
                </a:lnTo>
                <a:lnTo>
                  <a:pt x="441524" y="783934"/>
                </a:lnTo>
                <a:lnTo>
                  <a:pt x="461684" y="824947"/>
                </a:lnTo>
                <a:lnTo>
                  <a:pt x="477886" y="867154"/>
                </a:lnTo>
                <a:lnTo>
                  <a:pt x="489830" y="910245"/>
                </a:lnTo>
                <a:lnTo>
                  <a:pt x="497216" y="953909"/>
                </a:lnTo>
                <a:lnTo>
                  <a:pt x="499745" y="997839"/>
                </a:lnTo>
                <a:lnTo>
                  <a:pt x="502272" y="953909"/>
                </a:lnTo>
                <a:lnTo>
                  <a:pt x="509656" y="910245"/>
                </a:lnTo>
                <a:lnTo>
                  <a:pt x="521597" y="867154"/>
                </a:lnTo>
                <a:lnTo>
                  <a:pt x="537797" y="824947"/>
                </a:lnTo>
                <a:lnTo>
                  <a:pt x="557958" y="783934"/>
                </a:lnTo>
                <a:lnTo>
                  <a:pt x="581781" y="744422"/>
                </a:lnTo>
                <a:lnTo>
                  <a:pt x="608967" y="706723"/>
                </a:lnTo>
                <a:lnTo>
                  <a:pt x="639218" y="671146"/>
                </a:lnTo>
                <a:lnTo>
                  <a:pt x="672234" y="638000"/>
                </a:lnTo>
                <a:lnTo>
                  <a:pt x="707719" y="607594"/>
                </a:lnTo>
                <a:lnTo>
                  <a:pt x="745373" y="580238"/>
                </a:lnTo>
                <a:lnTo>
                  <a:pt x="784897" y="556241"/>
                </a:lnTo>
                <a:lnTo>
                  <a:pt x="825993" y="535914"/>
                </a:lnTo>
                <a:lnTo>
                  <a:pt x="868362" y="519565"/>
                </a:lnTo>
                <a:lnTo>
                  <a:pt x="911706" y="507504"/>
                </a:lnTo>
                <a:lnTo>
                  <a:pt x="955726" y="500041"/>
                </a:lnTo>
                <a:lnTo>
                  <a:pt x="1000125" y="497484"/>
                </a:lnTo>
                <a:lnTo>
                  <a:pt x="955726" y="494949"/>
                </a:lnTo>
                <a:lnTo>
                  <a:pt x="911706" y="487548"/>
                </a:lnTo>
                <a:lnTo>
                  <a:pt x="868362" y="475585"/>
                </a:lnTo>
                <a:lnTo>
                  <a:pt x="825993" y="459365"/>
                </a:lnTo>
                <a:lnTo>
                  <a:pt x="784897" y="439195"/>
                </a:lnTo>
                <a:lnTo>
                  <a:pt x="745373" y="415378"/>
                </a:lnTo>
                <a:lnTo>
                  <a:pt x="707719" y="388221"/>
                </a:lnTo>
                <a:lnTo>
                  <a:pt x="672234" y="358027"/>
                </a:lnTo>
                <a:lnTo>
                  <a:pt x="639218" y="325102"/>
                </a:lnTo>
                <a:lnTo>
                  <a:pt x="608967" y="289751"/>
                </a:lnTo>
                <a:lnTo>
                  <a:pt x="581781" y="252280"/>
                </a:lnTo>
                <a:lnTo>
                  <a:pt x="557958" y="212993"/>
                </a:lnTo>
                <a:lnTo>
                  <a:pt x="537797" y="172195"/>
                </a:lnTo>
                <a:lnTo>
                  <a:pt x="521597" y="130192"/>
                </a:lnTo>
                <a:lnTo>
                  <a:pt x="509656" y="87288"/>
                </a:lnTo>
                <a:lnTo>
                  <a:pt x="502272" y="43789"/>
                </a:lnTo>
                <a:lnTo>
                  <a:pt x="499745" y="0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7045982" y="-729"/>
            <a:ext cx="1000125" cy="998219"/>
          </a:xfrm>
          <a:custGeom>
            <a:avLst/>
            <a:gdLst/>
            <a:ahLst/>
            <a:cxnLst/>
            <a:rect l="l" t="t" r="r" b="b"/>
            <a:pathLst>
              <a:path w="1000125" h="998219">
                <a:moveTo>
                  <a:pt x="0" y="497480"/>
                </a:moveTo>
                <a:lnTo>
                  <a:pt x="44273" y="494945"/>
                </a:lnTo>
                <a:lnTo>
                  <a:pt x="88185" y="487544"/>
                </a:lnTo>
                <a:lnTo>
                  <a:pt x="131437" y="475581"/>
                </a:lnTo>
                <a:lnTo>
                  <a:pt x="173730" y="459362"/>
                </a:lnTo>
                <a:lnTo>
                  <a:pt x="214762" y="439191"/>
                </a:lnTo>
                <a:lnTo>
                  <a:pt x="254235" y="415375"/>
                </a:lnTo>
                <a:lnTo>
                  <a:pt x="291848" y="388217"/>
                </a:lnTo>
                <a:lnTo>
                  <a:pt x="327302" y="358024"/>
                </a:lnTo>
                <a:lnTo>
                  <a:pt x="360297" y="325099"/>
                </a:lnTo>
                <a:lnTo>
                  <a:pt x="390532" y="289749"/>
                </a:lnTo>
                <a:lnTo>
                  <a:pt x="417710" y="252278"/>
                </a:lnTo>
                <a:lnTo>
                  <a:pt x="441528" y="212991"/>
                </a:lnTo>
                <a:lnTo>
                  <a:pt x="461688" y="172194"/>
                </a:lnTo>
                <a:lnTo>
                  <a:pt x="477890" y="130191"/>
                </a:lnTo>
                <a:lnTo>
                  <a:pt x="489834" y="87287"/>
                </a:lnTo>
                <a:lnTo>
                  <a:pt x="497221" y="43789"/>
                </a:lnTo>
                <a:lnTo>
                  <a:pt x="499749" y="0"/>
                </a:lnTo>
                <a:lnTo>
                  <a:pt x="502277" y="43789"/>
                </a:lnTo>
                <a:lnTo>
                  <a:pt x="509661" y="87287"/>
                </a:lnTo>
                <a:lnTo>
                  <a:pt x="521602" y="130191"/>
                </a:lnTo>
                <a:lnTo>
                  <a:pt x="537801" y="172194"/>
                </a:lnTo>
                <a:lnTo>
                  <a:pt x="557961" y="212991"/>
                </a:lnTo>
                <a:lnTo>
                  <a:pt x="581781" y="252278"/>
                </a:lnTo>
                <a:lnTo>
                  <a:pt x="608964" y="289749"/>
                </a:lnTo>
                <a:lnTo>
                  <a:pt x="639211" y="325099"/>
                </a:lnTo>
                <a:lnTo>
                  <a:pt x="672222" y="358024"/>
                </a:lnTo>
                <a:lnTo>
                  <a:pt x="707700" y="388217"/>
                </a:lnTo>
                <a:lnTo>
                  <a:pt x="745346" y="415375"/>
                </a:lnTo>
                <a:lnTo>
                  <a:pt x="784860" y="439191"/>
                </a:lnTo>
                <a:lnTo>
                  <a:pt x="825944" y="459362"/>
                </a:lnTo>
                <a:lnTo>
                  <a:pt x="868300" y="475581"/>
                </a:lnTo>
                <a:lnTo>
                  <a:pt x="911628" y="487544"/>
                </a:lnTo>
                <a:lnTo>
                  <a:pt x="955630" y="494945"/>
                </a:lnTo>
                <a:lnTo>
                  <a:pt x="1000007" y="497480"/>
                </a:lnTo>
                <a:lnTo>
                  <a:pt x="955630" y="500037"/>
                </a:lnTo>
                <a:lnTo>
                  <a:pt x="911628" y="507500"/>
                </a:lnTo>
                <a:lnTo>
                  <a:pt x="868300" y="519561"/>
                </a:lnTo>
                <a:lnTo>
                  <a:pt x="825944" y="535910"/>
                </a:lnTo>
                <a:lnTo>
                  <a:pt x="784860" y="556237"/>
                </a:lnTo>
                <a:lnTo>
                  <a:pt x="745346" y="580234"/>
                </a:lnTo>
                <a:lnTo>
                  <a:pt x="707700" y="607590"/>
                </a:lnTo>
                <a:lnTo>
                  <a:pt x="672222" y="637996"/>
                </a:lnTo>
                <a:lnTo>
                  <a:pt x="639211" y="671142"/>
                </a:lnTo>
                <a:lnTo>
                  <a:pt x="608964" y="706720"/>
                </a:lnTo>
                <a:lnTo>
                  <a:pt x="581781" y="744420"/>
                </a:lnTo>
                <a:lnTo>
                  <a:pt x="557961" y="783932"/>
                </a:lnTo>
                <a:lnTo>
                  <a:pt x="537801" y="824946"/>
                </a:lnTo>
                <a:lnTo>
                  <a:pt x="521602" y="867154"/>
                </a:lnTo>
                <a:lnTo>
                  <a:pt x="509661" y="910246"/>
                </a:lnTo>
                <a:lnTo>
                  <a:pt x="502277" y="953912"/>
                </a:lnTo>
                <a:lnTo>
                  <a:pt x="499749" y="997843"/>
                </a:lnTo>
                <a:lnTo>
                  <a:pt x="497221" y="953912"/>
                </a:lnTo>
                <a:lnTo>
                  <a:pt x="489834" y="910246"/>
                </a:lnTo>
                <a:lnTo>
                  <a:pt x="477890" y="867154"/>
                </a:lnTo>
                <a:lnTo>
                  <a:pt x="461688" y="824946"/>
                </a:lnTo>
                <a:lnTo>
                  <a:pt x="441528" y="783932"/>
                </a:lnTo>
                <a:lnTo>
                  <a:pt x="417710" y="744420"/>
                </a:lnTo>
                <a:lnTo>
                  <a:pt x="390532" y="706720"/>
                </a:lnTo>
                <a:lnTo>
                  <a:pt x="360297" y="671142"/>
                </a:lnTo>
                <a:lnTo>
                  <a:pt x="327302" y="637996"/>
                </a:lnTo>
                <a:lnTo>
                  <a:pt x="291848" y="607590"/>
                </a:lnTo>
                <a:lnTo>
                  <a:pt x="254235" y="580234"/>
                </a:lnTo>
                <a:lnTo>
                  <a:pt x="214762" y="556237"/>
                </a:lnTo>
                <a:lnTo>
                  <a:pt x="173730" y="535910"/>
                </a:lnTo>
                <a:lnTo>
                  <a:pt x="131437" y="519561"/>
                </a:lnTo>
                <a:lnTo>
                  <a:pt x="88185" y="507500"/>
                </a:lnTo>
                <a:lnTo>
                  <a:pt x="44273" y="500037"/>
                </a:lnTo>
                <a:lnTo>
                  <a:pt x="0" y="497480"/>
                </a:lnTo>
                <a:close/>
              </a:path>
            </a:pathLst>
          </a:custGeom>
          <a:ln w="18718">
            <a:solidFill>
              <a:srgbClr val="9595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7393794" y="1310284"/>
            <a:ext cx="304165" cy="304165"/>
          </a:xfrm>
          <a:custGeom>
            <a:avLst/>
            <a:gdLst/>
            <a:ahLst/>
            <a:cxnLst/>
            <a:rect l="l" t="t" r="r" b="b"/>
            <a:pathLst>
              <a:path w="304165" h="304165">
                <a:moveTo>
                  <a:pt x="159766" y="0"/>
                </a:moveTo>
                <a:lnTo>
                  <a:pt x="143891" y="0"/>
                </a:lnTo>
                <a:lnTo>
                  <a:pt x="136017" y="723"/>
                </a:lnTo>
                <a:lnTo>
                  <a:pt x="97155" y="10083"/>
                </a:lnTo>
                <a:lnTo>
                  <a:pt x="62611" y="28803"/>
                </a:lnTo>
                <a:lnTo>
                  <a:pt x="33782" y="56159"/>
                </a:lnTo>
                <a:lnTo>
                  <a:pt x="12954" y="89992"/>
                </a:lnTo>
                <a:lnTo>
                  <a:pt x="2159" y="128155"/>
                </a:lnTo>
                <a:lnTo>
                  <a:pt x="635" y="136067"/>
                </a:lnTo>
                <a:lnTo>
                  <a:pt x="0" y="143992"/>
                </a:lnTo>
                <a:lnTo>
                  <a:pt x="0" y="151904"/>
                </a:lnTo>
                <a:lnTo>
                  <a:pt x="0" y="159829"/>
                </a:lnTo>
                <a:lnTo>
                  <a:pt x="635" y="167741"/>
                </a:lnTo>
                <a:lnTo>
                  <a:pt x="2159" y="175666"/>
                </a:lnTo>
                <a:lnTo>
                  <a:pt x="3556" y="183591"/>
                </a:lnTo>
                <a:lnTo>
                  <a:pt x="4953" y="190779"/>
                </a:lnTo>
                <a:lnTo>
                  <a:pt x="7874" y="198704"/>
                </a:lnTo>
                <a:lnTo>
                  <a:pt x="10033" y="205905"/>
                </a:lnTo>
                <a:lnTo>
                  <a:pt x="13589" y="213106"/>
                </a:lnTo>
                <a:lnTo>
                  <a:pt x="16510" y="220306"/>
                </a:lnTo>
                <a:lnTo>
                  <a:pt x="20828" y="227495"/>
                </a:lnTo>
                <a:lnTo>
                  <a:pt x="44577" y="259181"/>
                </a:lnTo>
                <a:lnTo>
                  <a:pt x="56769" y="269252"/>
                </a:lnTo>
                <a:lnTo>
                  <a:pt x="62611" y="274294"/>
                </a:lnTo>
                <a:lnTo>
                  <a:pt x="97790" y="293014"/>
                </a:lnTo>
                <a:lnTo>
                  <a:pt x="105029" y="295897"/>
                </a:lnTo>
                <a:lnTo>
                  <a:pt x="113030" y="298056"/>
                </a:lnTo>
                <a:lnTo>
                  <a:pt x="120142" y="299504"/>
                </a:lnTo>
                <a:lnTo>
                  <a:pt x="136017" y="302374"/>
                </a:lnTo>
                <a:lnTo>
                  <a:pt x="143891" y="303098"/>
                </a:lnTo>
                <a:lnTo>
                  <a:pt x="151892" y="303098"/>
                </a:lnTo>
                <a:lnTo>
                  <a:pt x="151892" y="303809"/>
                </a:lnTo>
                <a:lnTo>
                  <a:pt x="159766" y="303809"/>
                </a:lnTo>
                <a:lnTo>
                  <a:pt x="167640" y="303098"/>
                </a:lnTo>
                <a:lnTo>
                  <a:pt x="183515" y="300215"/>
                </a:lnTo>
                <a:lnTo>
                  <a:pt x="190754" y="298767"/>
                </a:lnTo>
                <a:lnTo>
                  <a:pt x="198628" y="295897"/>
                </a:lnTo>
                <a:lnTo>
                  <a:pt x="205867" y="293738"/>
                </a:lnTo>
                <a:lnTo>
                  <a:pt x="213106" y="290131"/>
                </a:lnTo>
                <a:lnTo>
                  <a:pt x="220218" y="287248"/>
                </a:lnTo>
                <a:lnTo>
                  <a:pt x="227457" y="282943"/>
                </a:lnTo>
                <a:lnTo>
                  <a:pt x="233934" y="279336"/>
                </a:lnTo>
                <a:lnTo>
                  <a:pt x="241173" y="274294"/>
                </a:lnTo>
                <a:lnTo>
                  <a:pt x="246888" y="269976"/>
                </a:lnTo>
                <a:lnTo>
                  <a:pt x="253365" y="264223"/>
                </a:lnTo>
                <a:lnTo>
                  <a:pt x="259080" y="259181"/>
                </a:lnTo>
                <a:lnTo>
                  <a:pt x="264160" y="253415"/>
                </a:lnTo>
                <a:lnTo>
                  <a:pt x="269240" y="246938"/>
                </a:lnTo>
                <a:lnTo>
                  <a:pt x="274193" y="241185"/>
                </a:lnTo>
                <a:lnTo>
                  <a:pt x="292989" y="205905"/>
                </a:lnTo>
                <a:lnTo>
                  <a:pt x="295783" y="198704"/>
                </a:lnTo>
                <a:lnTo>
                  <a:pt x="297942" y="190779"/>
                </a:lnTo>
                <a:lnTo>
                  <a:pt x="299466" y="183591"/>
                </a:lnTo>
                <a:lnTo>
                  <a:pt x="302260" y="167741"/>
                </a:lnTo>
                <a:lnTo>
                  <a:pt x="303022" y="159829"/>
                </a:lnTo>
                <a:lnTo>
                  <a:pt x="303022" y="151904"/>
                </a:lnTo>
                <a:lnTo>
                  <a:pt x="303784" y="151904"/>
                </a:lnTo>
                <a:lnTo>
                  <a:pt x="303784" y="143992"/>
                </a:lnTo>
                <a:lnTo>
                  <a:pt x="303022" y="136067"/>
                </a:lnTo>
                <a:lnTo>
                  <a:pt x="301625" y="128155"/>
                </a:lnTo>
                <a:lnTo>
                  <a:pt x="300101" y="120230"/>
                </a:lnTo>
                <a:lnTo>
                  <a:pt x="298704" y="112306"/>
                </a:lnTo>
                <a:lnTo>
                  <a:pt x="283591" y="76314"/>
                </a:lnTo>
                <a:lnTo>
                  <a:pt x="259080" y="44640"/>
                </a:lnTo>
                <a:lnTo>
                  <a:pt x="253365" y="38874"/>
                </a:lnTo>
                <a:lnTo>
                  <a:pt x="213741" y="12954"/>
                </a:lnTo>
                <a:lnTo>
                  <a:pt x="175641" y="2159"/>
                </a:lnTo>
                <a:lnTo>
                  <a:pt x="167640" y="723"/>
                </a:lnTo>
                <a:lnTo>
                  <a:pt x="159766" y="0"/>
                </a:lnTo>
                <a:close/>
              </a:path>
            </a:pathLst>
          </a:custGeom>
          <a:solidFill>
            <a:srgbClr val="36D6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7393713" y="1310280"/>
            <a:ext cx="304165" cy="304165"/>
          </a:xfrm>
          <a:custGeom>
            <a:avLst/>
            <a:gdLst/>
            <a:ahLst/>
            <a:cxnLst/>
            <a:rect l="l" t="t" r="r" b="b"/>
            <a:pathLst>
              <a:path w="304165" h="304165">
                <a:moveTo>
                  <a:pt x="0" y="151916"/>
                </a:moveTo>
                <a:lnTo>
                  <a:pt x="0" y="143991"/>
                </a:lnTo>
                <a:lnTo>
                  <a:pt x="762" y="136066"/>
                </a:lnTo>
                <a:lnTo>
                  <a:pt x="2159" y="128154"/>
                </a:lnTo>
                <a:lnTo>
                  <a:pt x="3683" y="120229"/>
                </a:lnTo>
                <a:lnTo>
                  <a:pt x="5080" y="112317"/>
                </a:lnTo>
                <a:lnTo>
                  <a:pt x="7239" y="105117"/>
                </a:lnTo>
                <a:lnTo>
                  <a:pt x="10160" y="97192"/>
                </a:lnTo>
                <a:lnTo>
                  <a:pt x="12954" y="89991"/>
                </a:lnTo>
                <a:lnTo>
                  <a:pt x="16637" y="82790"/>
                </a:lnTo>
                <a:lnTo>
                  <a:pt x="20193" y="75602"/>
                </a:lnTo>
                <a:lnTo>
                  <a:pt x="44704" y="44640"/>
                </a:lnTo>
                <a:lnTo>
                  <a:pt x="50419" y="38874"/>
                </a:lnTo>
                <a:lnTo>
                  <a:pt x="82804" y="16560"/>
                </a:lnTo>
                <a:lnTo>
                  <a:pt x="120270" y="3606"/>
                </a:lnTo>
                <a:lnTo>
                  <a:pt x="128144" y="2158"/>
                </a:lnTo>
                <a:lnTo>
                  <a:pt x="136145" y="723"/>
                </a:lnTo>
                <a:lnTo>
                  <a:pt x="144019" y="0"/>
                </a:lnTo>
                <a:lnTo>
                  <a:pt x="152020" y="0"/>
                </a:lnTo>
                <a:lnTo>
                  <a:pt x="159894" y="0"/>
                </a:lnTo>
                <a:lnTo>
                  <a:pt x="167768" y="723"/>
                </a:lnTo>
                <a:lnTo>
                  <a:pt x="175769" y="2158"/>
                </a:lnTo>
                <a:lnTo>
                  <a:pt x="183643" y="3606"/>
                </a:lnTo>
                <a:lnTo>
                  <a:pt x="191517" y="5041"/>
                </a:lnTo>
                <a:lnTo>
                  <a:pt x="228221" y="20167"/>
                </a:lnTo>
                <a:lnTo>
                  <a:pt x="259209" y="44640"/>
                </a:lnTo>
                <a:lnTo>
                  <a:pt x="265051" y="50405"/>
                </a:lnTo>
                <a:lnTo>
                  <a:pt x="287276" y="82790"/>
                </a:lnTo>
                <a:lnTo>
                  <a:pt x="300231" y="120229"/>
                </a:lnTo>
                <a:lnTo>
                  <a:pt x="301755" y="128154"/>
                </a:lnTo>
                <a:lnTo>
                  <a:pt x="303152" y="136066"/>
                </a:lnTo>
                <a:lnTo>
                  <a:pt x="303914" y="143991"/>
                </a:lnTo>
                <a:lnTo>
                  <a:pt x="303914" y="151916"/>
                </a:lnTo>
                <a:lnTo>
                  <a:pt x="303152" y="151916"/>
                </a:lnTo>
                <a:lnTo>
                  <a:pt x="303152" y="159828"/>
                </a:lnTo>
                <a:lnTo>
                  <a:pt x="295912" y="198702"/>
                </a:lnTo>
                <a:lnTo>
                  <a:pt x="293118" y="205903"/>
                </a:lnTo>
                <a:lnTo>
                  <a:pt x="290197" y="213828"/>
                </a:lnTo>
                <a:lnTo>
                  <a:pt x="269369" y="246936"/>
                </a:lnTo>
                <a:lnTo>
                  <a:pt x="264289" y="253426"/>
                </a:lnTo>
                <a:lnTo>
                  <a:pt x="259209" y="259179"/>
                </a:lnTo>
                <a:lnTo>
                  <a:pt x="253494" y="264221"/>
                </a:lnTo>
                <a:lnTo>
                  <a:pt x="247017" y="269987"/>
                </a:lnTo>
                <a:lnTo>
                  <a:pt x="241175" y="274292"/>
                </a:lnTo>
                <a:lnTo>
                  <a:pt x="234063" y="279334"/>
                </a:lnTo>
                <a:lnTo>
                  <a:pt x="227586" y="282941"/>
                </a:lnTo>
                <a:lnTo>
                  <a:pt x="220347" y="287258"/>
                </a:lnTo>
                <a:lnTo>
                  <a:pt x="213108" y="290141"/>
                </a:lnTo>
                <a:lnTo>
                  <a:pt x="205996" y="293735"/>
                </a:lnTo>
                <a:lnTo>
                  <a:pt x="198756" y="295894"/>
                </a:lnTo>
                <a:lnTo>
                  <a:pt x="159894" y="303819"/>
                </a:lnTo>
                <a:lnTo>
                  <a:pt x="152020" y="303819"/>
                </a:lnTo>
                <a:lnTo>
                  <a:pt x="152020" y="303095"/>
                </a:lnTo>
                <a:lnTo>
                  <a:pt x="144019" y="303095"/>
                </a:lnTo>
                <a:lnTo>
                  <a:pt x="105157" y="295894"/>
                </a:lnTo>
                <a:lnTo>
                  <a:pt x="97917" y="293012"/>
                </a:lnTo>
                <a:lnTo>
                  <a:pt x="90043" y="290141"/>
                </a:lnTo>
                <a:lnTo>
                  <a:pt x="56896" y="269250"/>
                </a:lnTo>
                <a:lnTo>
                  <a:pt x="50419" y="264221"/>
                </a:lnTo>
                <a:lnTo>
                  <a:pt x="24511" y="233982"/>
                </a:lnTo>
                <a:lnTo>
                  <a:pt x="20955" y="227505"/>
                </a:lnTo>
                <a:lnTo>
                  <a:pt x="16637" y="220305"/>
                </a:lnTo>
                <a:lnTo>
                  <a:pt x="13716" y="213104"/>
                </a:lnTo>
                <a:lnTo>
                  <a:pt x="10160" y="205903"/>
                </a:lnTo>
                <a:lnTo>
                  <a:pt x="8001" y="198702"/>
                </a:lnTo>
                <a:lnTo>
                  <a:pt x="0" y="159828"/>
                </a:lnTo>
                <a:lnTo>
                  <a:pt x="0" y="151916"/>
                </a:lnTo>
                <a:close/>
              </a:path>
            </a:pathLst>
          </a:custGeom>
          <a:ln w="18718">
            <a:solidFill>
              <a:srgbClr val="36D6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7923706"/>
            <a:ext cx="1184910" cy="2362200"/>
          </a:xfrm>
          <a:custGeom>
            <a:avLst/>
            <a:gdLst/>
            <a:ahLst/>
            <a:cxnLst/>
            <a:rect l="l" t="t" r="r" b="b"/>
            <a:pathLst>
              <a:path w="1184910" h="2362200">
                <a:moveTo>
                  <a:pt x="16948" y="1866900"/>
                </a:moveTo>
                <a:lnTo>
                  <a:pt x="1433" y="1866900"/>
                </a:lnTo>
                <a:lnTo>
                  <a:pt x="10940" y="1917700"/>
                </a:lnTo>
                <a:lnTo>
                  <a:pt x="23997" y="1955800"/>
                </a:lnTo>
                <a:lnTo>
                  <a:pt x="40449" y="2006600"/>
                </a:lnTo>
                <a:lnTo>
                  <a:pt x="60138" y="2044700"/>
                </a:lnTo>
                <a:lnTo>
                  <a:pt x="82909" y="2082800"/>
                </a:lnTo>
                <a:lnTo>
                  <a:pt x="108605" y="2120900"/>
                </a:lnTo>
                <a:lnTo>
                  <a:pt x="137070" y="2159000"/>
                </a:lnTo>
                <a:lnTo>
                  <a:pt x="168147" y="2197100"/>
                </a:lnTo>
                <a:lnTo>
                  <a:pt x="201681" y="2222500"/>
                </a:lnTo>
                <a:lnTo>
                  <a:pt x="237515" y="2247900"/>
                </a:lnTo>
                <a:lnTo>
                  <a:pt x="275492" y="2273300"/>
                </a:lnTo>
                <a:lnTo>
                  <a:pt x="315457" y="2298700"/>
                </a:lnTo>
                <a:lnTo>
                  <a:pt x="357253" y="2324100"/>
                </a:lnTo>
                <a:lnTo>
                  <a:pt x="400724" y="2336800"/>
                </a:lnTo>
                <a:lnTo>
                  <a:pt x="492064" y="2362200"/>
                </a:lnTo>
                <a:lnTo>
                  <a:pt x="684877" y="2362200"/>
                </a:lnTo>
                <a:lnTo>
                  <a:pt x="731423" y="2349500"/>
                </a:lnTo>
                <a:lnTo>
                  <a:pt x="494512" y="2349500"/>
                </a:lnTo>
                <a:lnTo>
                  <a:pt x="405544" y="2324100"/>
                </a:lnTo>
                <a:lnTo>
                  <a:pt x="363217" y="2311400"/>
                </a:lnTo>
                <a:lnTo>
                  <a:pt x="322529" y="2286000"/>
                </a:lnTo>
                <a:lnTo>
                  <a:pt x="283631" y="2260600"/>
                </a:lnTo>
                <a:lnTo>
                  <a:pt x="246673" y="2235200"/>
                </a:lnTo>
                <a:lnTo>
                  <a:pt x="211805" y="2209800"/>
                </a:lnTo>
                <a:lnTo>
                  <a:pt x="179180" y="2184400"/>
                </a:lnTo>
                <a:lnTo>
                  <a:pt x="148946" y="2146300"/>
                </a:lnTo>
                <a:lnTo>
                  <a:pt x="121255" y="2120900"/>
                </a:lnTo>
                <a:lnTo>
                  <a:pt x="96258" y="2082800"/>
                </a:lnTo>
                <a:lnTo>
                  <a:pt x="74105" y="2044700"/>
                </a:lnTo>
                <a:lnTo>
                  <a:pt x="54947" y="1993900"/>
                </a:lnTo>
                <a:lnTo>
                  <a:pt x="38934" y="1955800"/>
                </a:lnTo>
                <a:lnTo>
                  <a:pt x="26217" y="1917700"/>
                </a:lnTo>
                <a:lnTo>
                  <a:pt x="16948" y="1866900"/>
                </a:lnTo>
                <a:close/>
              </a:path>
              <a:path w="1184910" h="2362200">
                <a:moveTo>
                  <a:pt x="730515" y="1193800"/>
                </a:moveTo>
                <a:lnTo>
                  <a:pt x="635809" y="1193800"/>
                </a:lnTo>
                <a:lnTo>
                  <a:pt x="682333" y="1206500"/>
                </a:lnTo>
                <a:lnTo>
                  <a:pt x="727651" y="1206500"/>
                </a:lnTo>
                <a:lnTo>
                  <a:pt x="771613" y="1219200"/>
                </a:lnTo>
                <a:lnTo>
                  <a:pt x="814070" y="1244600"/>
                </a:lnTo>
                <a:lnTo>
                  <a:pt x="854871" y="1257300"/>
                </a:lnTo>
                <a:lnTo>
                  <a:pt x="893868" y="1282700"/>
                </a:lnTo>
                <a:lnTo>
                  <a:pt x="930910" y="1308100"/>
                </a:lnTo>
                <a:lnTo>
                  <a:pt x="965849" y="1333500"/>
                </a:lnTo>
                <a:lnTo>
                  <a:pt x="998534" y="1358900"/>
                </a:lnTo>
                <a:lnTo>
                  <a:pt x="1028817" y="1397000"/>
                </a:lnTo>
                <a:lnTo>
                  <a:pt x="1056546" y="1435100"/>
                </a:lnTo>
                <a:lnTo>
                  <a:pt x="1081574" y="1473200"/>
                </a:lnTo>
                <a:lnTo>
                  <a:pt x="1103750" y="1511300"/>
                </a:lnTo>
                <a:lnTo>
                  <a:pt x="1122925" y="1549400"/>
                </a:lnTo>
                <a:lnTo>
                  <a:pt x="1138948" y="1587500"/>
                </a:lnTo>
                <a:lnTo>
                  <a:pt x="1151672" y="1638300"/>
                </a:lnTo>
                <a:lnTo>
                  <a:pt x="1160945" y="1676400"/>
                </a:lnTo>
                <a:lnTo>
                  <a:pt x="1166619" y="1727200"/>
                </a:lnTo>
                <a:lnTo>
                  <a:pt x="1168543" y="1778000"/>
                </a:lnTo>
                <a:lnTo>
                  <a:pt x="1166619" y="1816100"/>
                </a:lnTo>
                <a:lnTo>
                  <a:pt x="1160945" y="1866900"/>
                </a:lnTo>
                <a:lnTo>
                  <a:pt x="1151672" y="1917700"/>
                </a:lnTo>
                <a:lnTo>
                  <a:pt x="1138948" y="1955800"/>
                </a:lnTo>
                <a:lnTo>
                  <a:pt x="1122925" y="1993900"/>
                </a:lnTo>
                <a:lnTo>
                  <a:pt x="1103750" y="2044700"/>
                </a:lnTo>
                <a:lnTo>
                  <a:pt x="1081574" y="2082800"/>
                </a:lnTo>
                <a:lnTo>
                  <a:pt x="1056546" y="2120900"/>
                </a:lnTo>
                <a:lnTo>
                  <a:pt x="1028817" y="2146300"/>
                </a:lnTo>
                <a:lnTo>
                  <a:pt x="998534" y="2184400"/>
                </a:lnTo>
                <a:lnTo>
                  <a:pt x="965849" y="2209800"/>
                </a:lnTo>
                <a:lnTo>
                  <a:pt x="930910" y="2235200"/>
                </a:lnTo>
                <a:lnTo>
                  <a:pt x="893868" y="2260600"/>
                </a:lnTo>
                <a:lnTo>
                  <a:pt x="854871" y="2286000"/>
                </a:lnTo>
                <a:lnTo>
                  <a:pt x="814070" y="2311400"/>
                </a:lnTo>
                <a:lnTo>
                  <a:pt x="771613" y="2324100"/>
                </a:lnTo>
                <a:lnTo>
                  <a:pt x="682333" y="2349500"/>
                </a:lnTo>
                <a:lnTo>
                  <a:pt x="731423" y="2349500"/>
                </a:lnTo>
                <a:lnTo>
                  <a:pt x="820191" y="2324100"/>
                </a:lnTo>
                <a:lnTo>
                  <a:pt x="862104" y="2298700"/>
                </a:lnTo>
                <a:lnTo>
                  <a:pt x="902165" y="2273300"/>
                </a:lnTo>
                <a:lnTo>
                  <a:pt x="940220" y="2247900"/>
                </a:lnTo>
                <a:lnTo>
                  <a:pt x="976115" y="2222500"/>
                </a:lnTo>
                <a:lnTo>
                  <a:pt x="1009696" y="2197100"/>
                </a:lnTo>
                <a:lnTo>
                  <a:pt x="1040809" y="2159000"/>
                </a:lnTo>
                <a:lnTo>
                  <a:pt x="1069300" y="2120900"/>
                </a:lnTo>
                <a:lnTo>
                  <a:pt x="1095016" y="2082800"/>
                </a:lnTo>
                <a:lnTo>
                  <a:pt x="1117803" y="2044700"/>
                </a:lnTo>
                <a:lnTo>
                  <a:pt x="1137506" y="2006600"/>
                </a:lnTo>
                <a:lnTo>
                  <a:pt x="1153971" y="1955800"/>
                </a:lnTo>
                <a:lnTo>
                  <a:pt x="1167046" y="1917700"/>
                </a:lnTo>
                <a:lnTo>
                  <a:pt x="1176575" y="1866900"/>
                </a:lnTo>
                <a:lnTo>
                  <a:pt x="1182406" y="1828800"/>
                </a:lnTo>
                <a:lnTo>
                  <a:pt x="1184384" y="1778000"/>
                </a:lnTo>
                <a:lnTo>
                  <a:pt x="1182396" y="1727200"/>
                </a:lnTo>
                <a:lnTo>
                  <a:pt x="1176539" y="1676400"/>
                </a:lnTo>
                <a:lnTo>
                  <a:pt x="1166967" y="1625600"/>
                </a:lnTo>
                <a:lnTo>
                  <a:pt x="1153838" y="1587500"/>
                </a:lnTo>
                <a:lnTo>
                  <a:pt x="1137307" y="1536700"/>
                </a:lnTo>
                <a:lnTo>
                  <a:pt x="1117531" y="1498600"/>
                </a:lnTo>
                <a:lnTo>
                  <a:pt x="1094666" y="1460500"/>
                </a:lnTo>
                <a:lnTo>
                  <a:pt x="1068869" y="1422400"/>
                </a:lnTo>
                <a:lnTo>
                  <a:pt x="1040295" y="1384300"/>
                </a:lnTo>
                <a:lnTo>
                  <a:pt x="1009101" y="1358900"/>
                </a:lnTo>
                <a:lnTo>
                  <a:pt x="975444" y="1320800"/>
                </a:lnTo>
                <a:lnTo>
                  <a:pt x="939479" y="1295400"/>
                </a:lnTo>
                <a:lnTo>
                  <a:pt x="901364" y="1270000"/>
                </a:lnTo>
                <a:lnTo>
                  <a:pt x="861253" y="1244600"/>
                </a:lnTo>
                <a:lnTo>
                  <a:pt x="819304" y="1219200"/>
                </a:lnTo>
                <a:lnTo>
                  <a:pt x="730515" y="1193800"/>
                </a:lnTo>
                <a:close/>
              </a:path>
              <a:path w="1184910" h="2362200">
                <a:moveTo>
                  <a:pt x="683989" y="1181100"/>
                </a:moveTo>
                <a:lnTo>
                  <a:pt x="493910" y="1181100"/>
                </a:lnTo>
                <a:lnTo>
                  <a:pt x="447302" y="1193800"/>
                </a:lnTo>
                <a:lnTo>
                  <a:pt x="358401" y="1219200"/>
                </a:lnTo>
                <a:lnTo>
                  <a:pt x="316418" y="1244600"/>
                </a:lnTo>
                <a:lnTo>
                  <a:pt x="276288" y="1270000"/>
                </a:lnTo>
                <a:lnTo>
                  <a:pt x="238165" y="1295400"/>
                </a:lnTo>
                <a:lnTo>
                  <a:pt x="202204" y="1320800"/>
                </a:lnTo>
                <a:lnTo>
                  <a:pt x="168560" y="1358900"/>
                </a:lnTo>
                <a:lnTo>
                  <a:pt x="137389" y="1384300"/>
                </a:lnTo>
                <a:lnTo>
                  <a:pt x="108844" y="1422400"/>
                </a:lnTo>
                <a:lnTo>
                  <a:pt x="83082" y="1460500"/>
                </a:lnTo>
                <a:lnTo>
                  <a:pt x="60258" y="1498600"/>
                </a:lnTo>
                <a:lnTo>
                  <a:pt x="40525" y="1549400"/>
                </a:lnTo>
                <a:lnTo>
                  <a:pt x="24040" y="1587500"/>
                </a:lnTo>
                <a:lnTo>
                  <a:pt x="10958" y="1638300"/>
                </a:lnTo>
                <a:lnTo>
                  <a:pt x="1433" y="1676400"/>
                </a:lnTo>
                <a:lnTo>
                  <a:pt x="0" y="1676400"/>
                </a:lnTo>
                <a:lnTo>
                  <a:pt x="0" y="1879600"/>
                </a:lnTo>
                <a:lnTo>
                  <a:pt x="1433" y="1866900"/>
                </a:lnTo>
                <a:lnTo>
                  <a:pt x="16948" y="1866900"/>
                </a:lnTo>
                <a:lnTo>
                  <a:pt x="11275" y="1816100"/>
                </a:lnTo>
                <a:lnTo>
                  <a:pt x="9351" y="1778000"/>
                </a:lnTo>
                <a:lnTo>
                  <a:pt x="11275" y="1727200"/>
                </a:lnTo>
                <a:lnTo>
                  <a:pt x="16948" y="1676400"/>
                </a:lnTo>
                <a:lnTo>
                  <a:pt x="26217" y="1638300"/>
                </a:lnTo>
                <a:lnTo>
                  <a:pt x="38934" y="1587500"/>
                </a:lnTo>
                <a:lnTo>
                  <a:pt x="54947" y="1549400"/>
                </a:lnTo>
                <a:lnTo>
                  <a:pt x="74105" y="1511300"/>
                </a:lnTo>
                <a:lnTo>
                  <a:pt x="96258" y="1473200"/>
                </a:lnTo>
                <a:lnTo>
                  <a:pt x="121255" y="1435100"/>
                </a:lnTo>
                <a:lnTo>
                  <a:pt x="148946" y="1397000"/>
                </a:lnTo>
                <a:lnTo>
                  <a:pt x="179180" y="1358900"/>
                </a:lnTo>
                <a:lnTo>
                  <a:pt x="211805" y="1333500"/>
                </a:lnTo>
                <a:lnTo>
                  <a:pt x="246673" y="1308100"/>
                </a:lnTo>
                <a:lnTo>
                  <a:pt x="283631" y="1282700"/>
                </a:lnTo>
                <a:lnTo>
                  <a:pt x="322529" y="1257300"/>
                </a:lnTo>
                <a:lnTo>
                  <a:pt x="363217" y="1244600"/>
                </a:lnTo>
                <a:lnTo>
                  <a:pt x="405544" y="1219200"/>
                </a:lnTo>
                <a:lnTo>
                  <a:pt x="449360" y="1206500"/>
                </a:lnTo>
                <a:lnTo>
                  <a:pt x="494512" y="1206500"/>
                </a:lnTo>
                <a:lnTo>
                  <a:pt x="540852" y="1193800"/>
                </a:lnTo>
                <a:lnTo>
                  <a:pt x="730515" y="1193800"/>
                </a:lnTo>
                <a:lnTo>
                  <a:pt x="683989" y="1181100"/>
                </a:lnTo>
                <a:close/>
              </a:path>
              <a:path w="1184910" h="2362200">
                <a:moveTo>
                  <a:pt x="0" y="495300"/>
                </a:moveTo>
                <a:lnTo>
                  <a:pt x="0" y="698500"/>
                </a:lnTo>
                <a:lnTo>
                  <a:pt x="1433" y="698500"/>
                </a:lnTo>
                <a:lnTo>
                  <a:pt x="10958" y="736600"/>
                </a:lnTo>
                <a:lnTo>
                  <a:pt x="24040" y="787400"/>
                </a:lnTo>
                <a:lnTo>
                  <a:pt x="40525" y="825500"/>
                </a:lnTo>
                <a:lnTo>
                  <a:pt x="60258" y="876300"/>
                </a:lnTo>
                <a:lnTo>
                  <a:pt x="83082" y="914400"/>
                </a:lnTo>
                <a:lnTo>
                  <a:pt x="108844" y="952500"/>
                </a:lnTo>
                <a:lnTo>
                  <a:pt x="137389" y="990600"/>
                </a:lnTo>
                <a:lnTo>
                  <a:pt x="168560" y="1016000"/>
                </a:lnTo>
                <a:lnTo>
                  <a:pt x="202204" y="1054100"/>
                </a:lnTo>
                <a:lnTo>
                  <a:pt x="238165" y="1079500"/>
                </a:lnTo>
                <a:lnTo>
                  <a:pt x="276288" y="1104900"/>
                </a:lnTo>
                <a:lnTo>
                  <a:pt x="316418" y="1130300"/>
                </a:lnTo>
                <a:lnTo>
                  <a:pt x="358401" y="1143000"/>
                </a:lnTo>
                <a:lnTo>
                  <a:pt x="402080" y="1168400"/>
                </a:lnTo>
                <a:lnTo>
                  <a:pt x="447302" y="1181100"/>
                </a:lnTo>
                <a:lnTo>
                  <a:pt x="540852" y="1181100"/>
                </a:lnTo>
                <a:lnTo>
                  <a:pt x="449360" y="1155700"/>
                </a:lnTo>
                <a:lnTo>
                  <a:pt x="405544" y="1143000"/>
                </a:lnTo>
                <a:lnTo>
                  <a:pt x="363217" y="1130300"/>
                </a:lnTo>
                <a:lnTo>
                  <a:pt x="322529" y="1117600"/>
                </a:lnTo>
                <a:lnTo>
                  <a:pt x="283631" y="1092200"/>
                </a:lnTo>
                <a:lnTo>
                  <a:pt x="246673" y="1066800"/>
                </a:lnTo>
                <a:lnTo>
                  <a:pt x="211805" y="1041400"/>
                </a:lnTo>
                <a:lnTo>
                  <a:pt x="179180" y="1003300"/>
                </a:lnTo>
                <a:lnTo>
                  <a:pt x="148946" y="977900"/>
                </a:lnTo>
                <a:lnTo>
                  <a:pt x="121255" y="939800"/>
                </a:lnTo>
                <a:lnTo>
                  <a:pt x="96258" y="901700"/>
                </a:lnTo>
                <a:lnTo>
                  <a:pt x="74105" y="863600"/>
                </a:lnTo>
                <a:lnTo>
                  <a:pt x="54947" y="825500"/>
                </a:lnTo>
                <a:lnTo>
                  <a:pt x="38934" y="787400"/>
                </a:lnTo>
                <a:lnTo>
                  <a:pt x="26217" y="736600"/>
                </a:lnTo>
                <a:lnTo>
                  <a:pt x="16948" y="698500"/>
                </a:lnTo>
                <a:lnTo>
                  <a:pt x="11275" y="647700"/>
                </a:lnTo>
                <a:lnTo>
                  <a:pt x="9351" y="596900"/>
                </a:lnTo>
                <a:lnTo>
                  <a:pt x="11275" y="546100"/>
                </a:lnTo>
                <a:lnTo>
                  <a:pt x="16948" y="508000"/>
                </a:lnTo>
                <a:lnTo>
                  <a:pt x="1433" y="508000"/>
                </a:lnTo>
                <a:lnTo>
                  <a:pt x="0" y="495300"/>
                </a:lnTo>
                <a:close/>
              </a:path>
              <a:path w="1184910" h="2362200">
                <a:moveTo>
                  <a:pt x="731423" y="25400"/>
                </a:moveTo>
                <a:lnTo>
                  <a:pt x="682333" y="25400"/>
                </a:lnTo>
                <a:lnTo>
                  <a:pt x="771613" y="50800"/>
                </a:lnTo>
                <a:lnTo>
                  <a:pt x="814070" y="63500"/>
                </a:lnTo>
                <a:lnTo>
                  <a:pt x="854871" y="88900"/>
                </a:lnTo>
                <a:lnTo>
                  <a:pt x="893868" y="101600"/>
                </a:lnTo>
                <a:lnTo>
                  <a:pt x="930910" y="127000"/>
                </a:lnTo>
                <a:lnTo>
                  <a:pt x="965849" y="165100"/>
                </a:lnTo>
                <a:lnTo>
                  <a:pt x="998534" y="190500"/>
                </a:lnTo>
                <a:lnTo>
                  <a:pt x="1028817" y="215900"/>
                </a:lnTo>
                <a:lnTo>
                  <a:pt x="1056546" y="254000"/>
                </a:lnTo>
                <a:lnTo>
                  <a:pt x="1081574" y="292100"/>
                </a:lnTo>
                <a:lnTo>
                  <a:pt x="1103750" y="330200"/>
                </a:lnTo>
                <a:lnTo>
                  <a:pt x="1122925" y="368300"/>
                </a:lnTo>
                <a:lnTo>
                  <a:pt x="1138948" y="419100"/>
                </a:lnTo>
                <a:lnTo>
                  <a:pt x="1151672" y="457200"/>
                </a:lnTo>
                <a:lnTo>
                  <a:pt x="1160945" y="508000"/>
                </a:lnTo>
                <a:lnTo>
                  <a:pt x="1166619" y="546100"/>
                </a:lnTo>
                <a:lnTo>
                  <a:pt x="1168543" y="596900"/>
                </a:lnTo>
                <a:lnTo>
                  <a:pt x="1166619" y="647700"/>
                </a:lnTo>
                <a:lnTo>
                  <a:pt x="1160945" y="698500"/>
                </a:lnTo>
                <a:lnTo>
                  <a:pt x="1151672" y="736600"/>
                </a:lnTo>
                <a:lnTo>
                  <a:pt x="1138948" y="787400"/>
                </a:lnTo>
                <a:lnTo>
                  <a:pt x="1122925" y="825500"/>
                </a:lnTo>
                <a:lnTo>
                  <a:pt x="1103750" y="863600"/>
                </a:lnTo>
                <a:lnTo>
                  <a:pt x="1081574" y="901700"/>
                </a:lnTo>
                <a:lnTo>
                  <a:pt x="1056546" y="939800"/>
                </a:lnTo>
                <a:lnTo>
                  <a:pt x="1028817" y="977900"/>
                </a:lnTo>
                <a:lnTo>
                  <a:pt x="998534" y="1003300"/>
                </a:lnTo>
                <a:lnTo>
                  <a:pt x="965849" y="1041400"/>
                </a:lnTo>
                <a:lnTo>
                  <a:pt x="930910" y="1066800"/>
                </a:lnTo>
                <a:lnTo>
                  <a:pt x="893868" y="1092200"/>
                </a:lnTo>
                <a:lnTo>
                  <a:pt x="854871" y="1117600"/>
                </a:lnTo>
                <a:lnTo>
                  <a:pt x="814070" y="1130300"/>
                </a:lnTo>
                <a:lnTo>
                  <a:pt x="771613" y="1143000"/>
                </a:lnTo>
                <a:lnTo>
                  <a:pt x="727651" y="1155700"/>
                </a:lnTo>
                <a:lnTo>
                  <a:pt x="635809" y="1181100"/>
                </a:lnTo>
                <a:lnTo>
                  <a:pt x="730515" y="1181100"/>
                </a:lnTo>
                <a:lnTo>
                  <a:pt x="775673" y="1168400"/>
                </a:lnTo>
                <a:lnTo>
                  <a:pt x="819304" y="1143000"/>
                </a:lnTo>
                <a:lnTo>
                  <a:pt x="861253" y="1130300"/>
                </a:lnTo>
                <a:lnTo>
                  <a:pt x="901364" y="1104900"/>
                </a:lnTo>
                <a:lnTo>
                  <a:pt x="939479" y="1079500"/>
                </a:lnTo>
                <a:lnTo>
                  <a:pt x="975444" y="1054100"/>
                </a:lnTo>
                <a:lnTo>
                  <a:pt x="1009101" y="1016000"/>
                </a:lnTo>
                <a:lnTo>
                  <a:pt x="1040295" y="990600"/>
                </a:lnTo>
                <a:lnTo>
                  <a:pt x="1068869" y="952500"/>
                </a:lnTo>
                <a:lnTo>
                  <a:pt x="1094666" y="914400"/>
                </a:lnTo>
                <a:lnTo>
                  <a:pt x="1117531" y="876300"/>
                </a:lnTo>
                <a:lnTo>
                  <a:pt x="1137307" y="825500"/>
                </a:lnTo>
                <a:lnTo>
                  <a:pt x="1153838" y="787400"/>
                </a:lnTo>
                <a:lnTo>
                  <a:pt x="1166967" y="736600"/>
                </a:lnTo>
                <a:lnTo>
                  <a:pt x="1176539" y="698500"/>
                </a:lnTo>
                <a:lnTo>
                  <a:pt x="1182396" y="647700"/>
                </a:lnTo>
                <a:lnTo>
                  <a:pt x="1184384" y="596900"/>
                </a:lnTo>
                <a:lnTo>
                  <a:pt x="1182406" y="546100"/>
                </a:lnTo>
                <a:lnTo>
                  <a:pt x="1176575" y="508000"/>
                </a:lnTo>
                <a:lnTo>
                  <a:pt x="1167046" y="457200"/>
                </a:lnTo>
                <a:lnTo>
                  <a:pt x="1153971" y="406400"/>
                </a:lnTo>
                <a:lnTo>
                  <a:pt x="1137506" y="368300"/>
                </a:lnTo>
                <a:lnTo>
                  <a:pt x="1117803" y="330200"/>
                </a:lnTo>
                <a:lnTo>
                  <a:pt x="1095016" y="279400"/>
                </a:lnTo>
                <a:lnTo>
                  <a:pt x="1069300" y="241300"/>
                </a:lnTo>
                <a:lnTo>
                  <a:pt x="1040809" y="215900"/>
                </a:lnTo>
                <a:lnTo>
                  <a:pt x="1009696" y="177800"/>
                </a:lnTo>
                <a:lnTo>
                  <a:pt x="976115" y="152400"/>
                </a:lnTo>
                <a:lnTo>
                  <a:pt x="940220" y="114300"/>
                </a:lnTo>
                <a:lnTo>
                  <a:pt x="902165" y="88900"/>
                </a:lnTo>
                <a:lnTo>
                  <a:pt x="862104" y="76200"/>
                </a:lnTo>
                <a:lnTo>
                  <a:pt x="820191" y="50800"/>
                </a:lnTo>
                <a:lnTo>
                  <a:pt x="731423" y="25400"/>
                </a:lnTo>
                <a:close/>
              </a:path>
              <a:path w="1184910" h="2362200">
                <a:moveTo>
                  <a:pt x="637094" y="0"/>
                </a:moveTo>
                <a:lnTo>
                  <a:pt x="539621" y="0"/>
                </a:lnTo>
                <a:lnTo>
                  <a:pt x="445713" y="25400"/>
                </a:lnTo>
                <a:lnTo>
                  <a:pt x="357253" y="50800"/>
                </a:lnTo>
                <a:lnTo>
                  <a:pt x="315457" y="76200"/>
                </a:lnTo>
                <a:lnTo>
                  <a:pt x="275492" y="88900"/>
                </a:lnTo>
                <a:lnTo>
                  <a:pt x="237515" y="114300"/>
                </a:lnTo>
                <a:lnTo>
                  <a:pt x="201681" y="152400"/>
                </a:lnTo>
                <a:lnTo>
                  <a:pt x="168147" y="177800"/>
                </a:lnTo>
                <a:lnTo>
                  <a:pt x="137070" y="215900"/>
                </a:lnTo>
                <a:lnTo>
                  <a:pt x="108605" y="254000"/>
                </a:lnTo>
                <a:lnTo>
                  <a:pt x="82909" y="292100"/>
                </a:lnTo>
                <a:lnTo>
                  <a:pt x="60138" y="330200"/>
                </a:lnTo>
                <a:lnTo>
                  <a:pt x="40449" y="368300"/>
                </a:lnTo>
                <a:lnTo>
                  <a:pt x="23997" y="406400"/>
                </a:lnTo>
                <a:lnTo>
                  <a:pt x="10940" y="457200"/>
                </a:lnTo>
                <a:lnTo>
                  <a:pt x="1433" y="508000"/>
                </a:lnTo>
                <a:lnTo>
                  <a:pt x="16948" y="508000"/>
                </a:lnTo>
                <a:lnTo>
                  <a:pt x="26217" y="457200"/>
                </a:lnTo>
                <a:lnTo>
                  <a:pt x="38934" y="419100"/>
                </a:lnTo>
                <a:lnTo>
                  <a:pt x="54947" y="368300"/>
                </a:lnTo>
                <a:lnTo>
                  <a:pt x="74105" y="330200"/>
                </a:lnTo>
                <a:lnTo>
                  <a:pt x="96258" y="292100"/>
                </a:lnTo>
                <a:lnTo>
                  <a:pt x="121255" y="254000"/>
                </a:lnTo>
                <a:lnTo>
                  <a:pt x="148946" y="215900"/>
                </a:lnTo>
                <a:lnTo>
                  <a:pt x="179180" y="190500"/>
                </a:lnTo>
                <a:lnTo>
                  <a:pt x="211805" y="165100"/>
                </a:lnTo>
                <a:lnTo>
                  <a:pt x="246673" y="127000"/>
                </a:lnTo>
                <a:lnTo>
                  <a:pt x="283631" y="101600"/>
                </a:lnTo>
                <a:lnTo>
                  <a:pt x="322529" y="88900"/>
                </a:lnTo>
                <a:lnTo>
                  <a:pt x="363217" y="63500"/>
                </a:lnTo>
                <a:lnTo>
                  <a:pt x="405544" y="50800"/>
                </a:lnTo>
                <a:lnTo>
                  <a:pt x="494512" y="25400"/>
                </a:lnTo>
                <a:lnTo>
                  <a:pt x="731423" y="25400"/>
                </a:lnTo>
                <a:lnTo>
                  <a:pt x="637094" y="0"/>
                </a:lnTo>
                <a:close/>
              </a:path>
            </a:pathLst>
          </a:custGeom>
          <a:solidFill>
            <a:srgbClr val="36D6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0" y="7921434"/>
            <a:ext cx="1184910" cy="2364740"/>
          </a:xfrm>
          <a:custGeom>
            <a:avLst/>
            <a:gdLst/>
            <a:ahLst/>
            <a:cxnLst/>
            <a:rect l="l" t="t" r="r" b="b"/>
            <a:pathLst>
              <a:path w="1184910" h="2364740">
                <a:moveTo>
                  <a:pt x="683988" y="1182236"/>
                </a:moveTo>
                <a:lnTo>
                  <a:pt x="730515" y="1172735"/>
                </a:lnTo>
                <a:lnTo>
                  <a:pt x="775673" y="1159695"/>
                </a:lnTo>
                <a:lnTo>
                  <a:pt x="819304" y="1143267"/>
                </a:lnTo>
                <a:lnTo>
                  <a:pt x="861253" y="1123606"/>
                </a:lnTo>
                <a:lnTo>
                  <a:pt x="901364" y="1100865"/>
                </a:lnTo>
                <a:lnTo>
                  <a:pt x="939479" y="1075198"/>
                </a:lnTo>
                <a:lnTo>
                  <a:pt x="975444" y="1046757"/>
                </a:lnTo>
                <a:lnTo>
                  <a:pt x="1009101" y="1015696"/>
                </a:lnTo>
                <a:lnTo>
                  <a:pt x="1040295" y="982169"/>
                </a:lnTo>
                <a:lnTo>
                  <a:pt x="1068869" y="946328"/>
                </a:lnTo>
                <a:lnTo>
                  <a:pt x="1094666" y="908328"/>
                </a:lnTo>
                <a:lnTo>
                  <a:pt x="1117531" y="868321"/>
                </a:lnTo>
                <a:lnTo>
                  <a:pt x="1137307" y="826460"/>
                </a:lnTo>
                <a:lnTo>
                  <a:pt x="1153838" y="782900"/>
                </a:lnTo>
                <a:lnTo>
                  <a:pt x="1166967" y="737794"/>
                </a:lnTo>
                <a:lnTo>
                  <a:pt x="1176539" y="691294"/>
                </a:lnTo>
                <a:lnTo>
                  <a:pt x="1182396" y="643554"/>
                </a:lnTo>
                <a:lnTo>
                  <a:pt x="1184384" y="594728"/>
                </a:lnTo>
                <a:lnTo>
                  <a:pt x="1182406" y="545970"/>
                </a:lnTo>
                <a:lnTo>
                  <a:pt x="1176575" y="498294"/>
                </a:lnTo>
                <a:lnTo>
                  <a:pt x="1167046" y="451853"/>
                </a:lnTo>
                <a:lnTo>
                  <a:pt x="1153971" y="406801"/>
                </a:lnTo>
                <a:lnTo>
                  <a:pt x="1137506" y="363291"/>
                </a:lnTo>
                <a:lnTo>
                  <a:pt x="1117803" y="321477"/>
                </a:lnTo>
                <a:lnTo>
                  <a:pt x="1095016" y="281512"/>
                </a:lnTo>
                <a:lnTo>
                  <a:pt x="1069300" y="243549"/>
                </a:lnTo>
                <a:lnTo>
                  <a:pt x="1040809" y="207742"/>
                </a:lnTo>
                <a:lnTo>
                  <a:pt x="1009696" y="174244"/>
                </a:lnTo>
                <a:lnTo>
                  <a:pt x="976115" y="143208"/>
                </a:lnTo>
                <a:lnTo>
                  <a:pt x="940220" y="114788"/>
                </a:lnTo>
                <a:lnTo>
                  <a:pt x="902165" y="89137"/>
                </a:lnTo>
                <a:lnTo>
                  <a:pt x="862104" y="66408"/>
                </a:lnTo>
                <a:lnTo>
                  <a:pt x="820191" y="46756"/>
                </a:lnTo>
                <a:lnTo>
                  <a:pt x="776579" y="30332"/>
                </a:lnTo>
                <a:lnTo>
                  <a:pt x="731423" y="17292"/>
                </a:lnTo>
                <a:lnTo>
                  <a:pt x="684877" y="7787"/>
                </a:lnTo>
                <a:lnTo>
                  <a:pt x="637094" y="1972"/>
                </a:lnTo>
                <a:lnTo>
                  <a:pt x="588228" y="0"/>
                </a:lnTo>
                <a:lnTo>
                  <a:pt x="539621" y="1974"/>
                </a:lnTo>
                <a:lnTo>
                  <a:pt x="492064" y="7796"/>
                </a:lnTo>
                <a:lnTo>
                  <a:pt x="445713" y="17313"/>
                </a:lnTo>
                <a:lnTo>
                  <a:pt x="400724" y="30372"/>
                </a:lnTo>
                <a:lnTo>
                  <a:pt x="357253" y="46821"/>
                </a:lnTo>
                <a:lnTo>
                  <a:pt x="315457" y="66507"/>
                </a:lnTo>
                <a:lnTo>
                  <a:pt x="275492" y="89277"/>
                </a:lnTo>
                <a:lnTo>
                  <a:pt x="237515" y="114979"/>
                </a:lnTo>
                <a:lnTo>
                  <a:pt x="201681" y="143460"/>
                </a:lnTo>
                <a:lnTo>
                  <a:pt x="168147" y="174568"/>
                </a:lnTo>
                <a:lnTo>
                  <a:pt x="137070" y="208150"/>
                </a:lnTo>
                <a:lnTo>
                  <a:pt x="108605" y="244054"/>
                </a:lnTo>
                <a:lnTo>
                  <a:pt x="82909" y="282126"/>
                </a:lnTo>
                <a:lnTo>
                  <a:pt x="60138" y="322215"/>
                </a:lnTo>
                <a:lnTo>
                  <a:pt x="40449" y="364168"/>
                </a:lnTo>
                <a:lnTo>
                  <a:pt x="23997" y="407831"/>
                </a:lnTo>
                <a:lnTo>
                  <a:pt x="10940" y="453053"/>
                </a:lnTo>
                <a:lnTo>
                  <a:pt x="1433" y="499681"/>
                </a:lnTo>
                <a:lnTo>
                  <a:pt x="0" y="492565"/>
                </a:lnTo>
              </a:path>
              <a:path w="1184910" h="2364740">
                <a:moveTo>
                  <a:pt x="0" y="1871907"/>
                </a:moveTo>
                <a:lnTo>
                  <a:pt x="1433" y="1864791"/>
                </a:lnTo>
                <a:lnTo>
                  <a:pt x="10940" y="1911419"/>
                </a:lnTo>
                <a:lnTo>
                  <a:pt x="23997" y="1956642"/>
                </a:lnTo>
                <a:lnTo>
                  <a:pt x="40449" y="2000305"/>
                </a:lnTo>
                <a:lnTo>
                  <a:pt x="60138" y="2042258"/>
                </a:lnTo>
                <a:lnTo>
                  <a:pt x="82909" y="2082346"/>
                </a:lnTo>
                <a:lnTo>
                  <a:pt x="108605" y="2120419"/>
                </a:lnTo>
                <a:lnTo>
                  <a:pt x="137070" y="2156322"/>
                </a:lnTo>
                <a:lnTo>
                  <a:pt x="168147" y="2189904"/>
                </a:lnTo>
                <a:lnTo>
                  <a:pt x="201681" y="2221012"/>
                </a:lnTo>
                <a:lnTo>
                  <a:pt x="237515" y="2249493"/>
                </a:lnTo>
                <a:lnTo>
                  <a:pt x="275492" y="2275195"/>
                </a:lnTo>
                <a:lnTo>
                  <a:pt x="315457" y="2297965"/>
                </a:lnTo>
                <a:lnTo>
                  <a:pt x="357253" y="2317651"/>
                </a:lnTo>
                <a:lnTo>
                  <a:pt x="400724" y="2334099"/>
                </a:lnTo>
                <a:lnTo>
                  <a:pt x="445713" y="2347158"/>
                </a:lnTo>
                <a:lnTo>
                  <a:pt x="492064" y="2356675"/>
                </a:lnTo>
                <a:lnTo>
                  <a:pt x="539621" y="2362497"/>
                </a:lnTo>
                <a:lnTo>
                  <a:pt x="588228" y="2364472"/>
                </a:lnTo>
                <a:lnTo>
                  <a:pt x="637094" y="2362499"/>
                </a:lnTo>
                <a:lnTo>
                  <a:pt x="684877" y="2356684"/>
                </a:lnTo>
                <a:lnTo>
                  <a:pt x="731423" y="2347180"/>
                </a:lnTo>
                <a:lnTo>
                  <a:pt x="776579" y="2334139"/>
                </a:lnTo>
                <a:lnTo>
                  <a:pt x="820191" y="2317716"/>
                </a:lnTo>
                <a:lnTo>
                  <a:pt x="862104" y="2298064"/>
                </a:lnTo>
                <a:lnTo>
                  <a:pt x="902165" y="2275336"/>
                </a:lnTo>
                <a:lnTo>
                  <a:pt x="940220" y="2249686"/>
                </a:lnTo>
                <a:lnTo>
                  <a:pt x="976115" y="2221266"/>
                </a:lnTo>
                <a:lnTo>
                  <a:pt x="1009696" y="2190231"/>
                </a:lnTo>
                <a:lnTo>
                  <a:pt x="1040809" y="2156733"/>
                </a:lnTo>
                <a:lnTo>
                  <a:pt x="1069300" y="2120927"/>
                </a:lnTo>
                <a:lnTo>
                  <a:pt x="1095016" y="2082965"/>
                </a:lnTo>
                <a:lnTo>
                  <a:pt x="1117803" y="2043000"/>
                </a:lnTo>
                <a:lnTo>
                  <a:pt x="1137506" y="2001187"/>
                </a:lnTo>
                <a:lnTo>
                  <a:pt x="1153971" y="1957678"/>
                </a:lnTo>
                <a:lnTo>
                  <a:pt x="1167046" y="1912627"/>
                </a:lnTo>
                <a:lnTo>
                  <a:pt x="1176575" y="1866187"/>
                </a:lnTo>
                <a:lnTo>
                  <a:pt x="1182406" y="1818512"/>
                </a:lnTo>
                <a:lnTo>
                  <a:pt x="1184384" y="1769755"/>
                </a:lnTo>
                <a:lnTo>
                  <a:pt x="1182396" y="1721034"/>
                </a:lnTo>
                <a:lnTo>
                  <a:pt x="1176539" y="1673375"/>
                </a:lnTo>
                <a:lnTo>
                  <a:pt x="1166967" y="1626934"/>
                </a:lnTo>
                <a:lnTo>
                  <a:pt x="1153838" y="1581867"/>
                </a:lnTo>
                <a:lnTo>
                  <a:pt x="1137307" y="1538329"/>
                </a:lnTo>
                <a:lnTo>
                  <a:pt x="1117531" y="1496475"/>
                </a:lnTo>
                <a:lnTo>
                  <a:pt x="1094666" y="1456461"/>
                </a:lnTo>
                <a:lnTo>
                  <a:pt x="1068869" y="1418443"/>
                </a:lnTo>
                <a:lnTo>
                  <a:pt x="1040295" y="1382576"/>
                </a:lnTo>
                <a:lnTo>
                  <a:pt x="1009101" y="1349015"/>
                </a:lnTo>
                <a:lnTo>
                  <a:pt x="975444" y="1317917"/>
                </a:lnTo>
                <a:lnTo>
                  <a:pt x="939479" y="1289436"/>
                </a:lnTo>
                <a:lnTo>
                  <a:pt x="901364" y="1263729"/>
                </a:lnTo>
                <a:lnTo>
                  <a:pt x="861253" y="1240951"/>
                </a:lnTo>
                <a:lnTo>
                  <a:pt x="819304" y="1221257"/>
                </a:lnTo>
                <a:lnTo>
                  <a:pt x="775673" y="1204803"/>
                </a:lnTo>
                <a:lnTo>
                  <a:pt x="730515" y="1191744"/>
                </a:lnTo>
                <a:lnTo>
                  <a:pt x="683988" y="1182236"/>
                </a:lnTo>
              </a:path>
              <a:path w="1184910" h="2364740">
                <a:moveTo>
                  <a:pt x="588228" y="15125"/>
                </a:moveTo>
                <a:lnTo>
                  <a:pt x="635809" y="17050"/>
                </a:lnTo>
                <a:lnTo>
                  <a:pt x="682333" y="22723"/>
                </a:lnTo>
                <a:lnTo>
                  <a:pt x="727651" y="31994"/>
                </a:lnTo>
                <a:lnTo>
                  <a:pt x="771613" y="44714"/>
                </a:lnTo>
                <a:lnTo>
                  <a:pt x="814070" y="60732"/>
                </a:lnTo>
                <a:lnTo>
                  <a:pt x="854871" y="79899"/>
                </a:lnTo>
                <a:lnTo>
                  <a:pt x="893868" y="102064"/>
                </a:lnTo>
                <a:lnTo>
                  <a:pt x="930910" y="127076"/>
                </a:lnTo>
                <a:lnTo>
                  <a:pt x="965849" y="154787"/>
                </a:lnTo>
                <a:lnTo>
                  <a:pt x="998534" y="185045"/>
                </a:lnTo>
                <a:lnTo>
                  <a:pt x="1028817" y="217701"/>
                </a:lnTo>
                <a:lnTo>
                  <a:pt x="1056546" y="252604"/>
                </a:lnTo>
                <a:lnTo>
                  <a:pt x="1081574" y="289605"/>
                </a:lnTo>
                <a:lnTo>
                  <a:pt x="1103750" y="328553"/>
                </a:lnTo>
                <a:lnTo>
                  <a:pt x="1122925" y="369298"/>
                </a:lnTo>
                <a:lnTo>
                  <a:pt x="1138948" y="411690"/>
                </a:lnTo>
                <a:lnTo>
                  <a:pt x="1151672" y="455580"/>
                </a:lnTo>
                <a:lnTo>
                  <a:pt x="1160945" y="500816"/>
                </a:lnTo>
                <a:lnTo>
                  <a:pt x="1166619" y="547248"/>
                </a:lnTo>
                <a:lnTo>
                  <a:pt x="1168543" y="594728"/>
                </a:lnTo>
                <a:lnTo>
                  <a:pt x="1166619" y="642205"/>
                </a:lnTo>
                <a:lnTo>
                  <a:pt x="1160945" y="688637"/>
                </a:lnTo>
                <a:lnTo>
                  <a:pt x="1151672" y="733871"/>
                </a:lnTo>
                <a:lnTo>
                  <a:pt x="1138948" y="777759"/>
                </a:lnTo>
                <a:lnTo>
                  <a:pt x="1122925" y="820150"/>
                </a:lnTo>
                <a:lnTo>
                  <a:pt x="1103750" y="860894"/>
                </a:lnTo>
                <a:lnTo>
                  <a:pt x="1081574" y="899842"/>
                </a:lnTo>
                <a:lnTo>
                  <a:pt x="1056546" y="936842"/>
                </a:lnTo>
                <a:lnTo>
                  <a:pt x="1028817" y="971744"/>
                </a:lnTo>
                <a:lnTo>
                  <a:pt x="998534" y="1004400"/>
                </a:lnTo>
                <a:lnTo>
                  <a:pt x="965849" y="1034657"/>
                </a:lnTo>
                <a:lnTo>
                  <a:pt x="930910" y="1062368"/>
                </a:lnTo>
                <a:lnTo>
                  <a:pt x="893868" y="1087380"/>
                </a:lnTo>
                <a:lnTo>
                  <a:pt x="854871" y="1109544"/>
                </a:lnTo>
                <a:lnTo>
                  <a:pt x="814070" y="1128711"/>
                </a:lnTo>
                <a:lnTo>
                  <a:pt x="771613" y="1144729"/>
                </a:lnTo>
                <a:lnTo>
                  <a:pt x="727651" y="1157449"/>
                </a:lnTo>
                <a:lnTo>
                  <a:pt x="682333" y="1166720"/>
                </a:lnTo>
                <a:lnTo>
                  <a:pt x="635809" y="1172393"/>
                </a:lnTo>
                <a:lnTo>
                  <a:pt x="588228" y="1174318"/>
                </a:lnTo>
                <a:lnTo>
                  <a:pt x="540852" y="1172393"/>
                </a:lnTo>
                <a:lnTo>
                  <a:pt x="494512" y="1166720"/>
                </a:lnTo>
                <a:lnTo>
                  <a:pt x="449360" y="1157449"/>
                </a:lnTo>
                <a:lnTo>
                  <a:pt x="405544" y="1144729"/>
                </a:lnTo>
                <a:lnTo>
                  <a:pt x="363217" y="1128711"/>
                </a:lnTo>
                <a:lnTo>
                  <a:pt x="322529" y="1109544"/>
                </a:lnTo>
                <a:lnTo>
                  <a:pt x="283631" y="1087380"/>
                </a:lnTo>
                <a:lnTo>
                  <a:pt x="246673" y="1062368"/>
                </a:lnTo>
                <a:lnTo>
                  <a:pt x="211805" y="1034657"/>
                </a:lnTo>
                <a:lnTo>
                  <a:pt x="179180" y="1004400"/>
                </a:lnTo>
                <a:lnTo>
                  <a:pt x="148946" y="971744"/>
                </a:lnTo>
                <a:lnTo>
                  <a:pt x="121255" y="936842"/>
                </a:lnTo>
                <a:lnTo>
                  <a:pt x="96258" y="899842"/>
                </a:lnTo>
                <a:lnTo>
                  <a:pt x="74105" y="860894"/>
                </a:lnTo>
                <a:lnTo>
                  <a:pt x="54947" y="820150"/>
                </a:lnTo>
                <a:lnTo>
                  <a:pt x="38934" y="777759"/>
                </a:lnTo>
                <a:lnTo>
                  <a:pt x="26217" y="733871"/>
                </a:lnTo>
                <a:lnTo>
                  <a:pt x="16948" y="688637"/>
                </a:lnTo>
                <a:lnTo>
                  <a:pt x="11275" y="642205"/>
                </a:lnTo>
                <a:lnTo>
                  <a:pt x="9351" y="594728"/>
                </a:lnTo>
                <a:lnTo>
                  <a:pt x="11275" y="547248"/>
                </a:lnTo>
                <a:lnTo>
                  <a:pt x="16948" y="500816"/>
                </a:lnTo>
                <a:lnTo>
                  <a:pt x="26217" y="455580"/>
                </a:lnTo>
                <a:lnTo>
                  <a:pt x="38934" y="411690"/>
                </a:lnTo>
                <a:lnTo>
                  <a:pt x="54947" y="369298"/>
                </a:lnTo>
                <a:lnTo>
                  <a:pt x="74105" y="328553"/>
                </a:lnTo>
                <a:lnTo>
                  <a:pt x="96258" y="289605"/>
                </a:lnTo>
                <a:lnTo>
                  <a:pt x="121255" y="252604"/>
                </a:lnTo>
                <a:lnTo>
                  <a:pt x="148946" y="217701"/>
                </a:lnTo>
                <a:lnTo>
                  <a:pt x="179180" y="185045"/>
                </a:lnTo>
                <a:lnTo>
                  <a:pt x="211805" y="154787"/>
                </a:lnTo>
                <a:lnTo>
                  <a:pt x="246673" y="127076"/>
                </a:lnTo>
                <a:lnTo>
                  <a:pt x="283631" y="102064"/>
                </a:lnTo>
                <a:lnTo>
                  <a:pt x="322529" y="79899"/>
                </a:lnTo>
                <a:lnTo>
                  <a:pt x="363217" y="60732"/>
                </a:lnTo>
                <a:lnTo>
                  <a:pt x="405544" y="44714"/>
                </a:lnTo>
                <a:lnTo>
                  <a:pt x="449360" y="31994"/>
                </a:lnTo>
                <a:lnTo>
                  <a:pt x="494512" y="22723"/>
                </a:lnTo>
                <a:lnTo>
                  <a:pt x="540852" y="17050"/>
                </a:lnTo>
                <a:lnTo>
                  <a:pt x="588228" y="15125"/>
                </a:lnTo>
                <a:close/>
              </a:path>
              <a:path w="1184910" h="2364740">
                <a:moveTo>
                  <a:pt x="493910" y="1182236"/>
                </a:moveTo>
                <a:lnTo>
                  <a:pt x="447302" y="1191644"/>
                </a:lnTo>
                <a:lnTo>
                  <a:pt x="402080" y="1204640"/>
                </a:lnTo>
                <a:lnTo>
                  <a:pt x="358401" y="1221068"/>
                </a:lnTo>
                <a:lnTo>
                  <a:pt x="316418" y="1240771"/>
                </a:lnTo>
                <a:lnTo>
                  <a:pt x="276288" y="1263592"/>
                </a:lnTo>
                <a:lnTo>
                  <a:pt x="238165" y="1289372"/>
                </a:lnTo>
                <a:lnTo>
                  <a:pt x="202204" y="1317957"/>
                </a:lnTo>
                <a:lnTo>
                  <a:pt x="168560" y="1349187"/>
                </a:lnTo>
                <a:lnTo>
                  <a:pt x="137389" y="1382906"/>
                </a:lnTo>
                <a:lnTo>
                  <a:pt x="108844" y="1418957"/>
                </a:lnTo>
                <a:lnTo>
                  <a:pt x="83082" y="1457183"/>
                </a:lnTo>
                <a:lnTo>
                  <a:pt x="60258" y="1497426"/>
                </a:lnTo>
                <a:lnTo>
                  <a:pt x="40525" y="1539530"/>
                </a:lnTo>
                <a:lnTo>
                  <a:pt x="24040" y="1583337"/>
                </a:lnTo>
                <a:lnTo>
                  <a:pt x="10958" y="1628690"/>
                </a:lnTo>
                <a:lnTo>
                  <a:pt x="1433" y="1675432"/>
                </a:lnTo>
                <a:lnTo>
                  <a:pt x="0" y="1668308"/>
                </a:lnTo>
              </a:path>
              <a:path w="1184910" h="2364740">
                <a:moveTo>
                  <a:pt x="0" y="697571"/>
                </a:moveTo>
                <a:lnTo>
                  <a:pt x="1433" y="690486"/>
                </a:lnTo>
                <a:lnTo>
                  <a:pt x="10958" y="736973"/>
                </a:lnTo>
                <a:lnTo>
                  <a:pt x="24040" y="782104"/>
                </a:lnTo>
                <a:lnTo>
                  <a:pt x="40525" y="825718"/>
                </a:lnTo>
                <a:lnTo>
                  <a:pt x="60258" y="867656"/>
                </a:lnTo>
                <a:lnTo>
                  <a:pt x="83082" y="907760"/>
                </a:lnTo>
                <a:lnTo>
                  <a:pt x="108844" y="945869"/>
                </a:lnTo>
                <a:lnTo>
                  <a:pt x="137389" y="981825"/>
                </a:lnTo>
                <a:lnTo>
                  <a:pt x="168560" y="1015468"/>
                </a:lnTo>
                <a:lnTo>
                  <a:pt x="202204" y="1046638"/>
                </a:lnTo>
                <a:lnTo>
                  <a:pt x="238165" y="1075178"/>
                </a:lnTo>
                <a:lnTo>
                  <a:pt x="276288" y="1100927"/>
                </a:lnTo>
                <a:lnTo>
                  <a:pt x="316418" y="1123726"/>
                </a:lnTo>
                <a:lnTo>
                  <a:pt x="358401" y="1143415"/>
                </a:lnTo>
                <a:lnTo>
                  <a:pt x="402080" y="1159836"/>
                </a:lnTo>
                <a:lnTo>
                  <a:pt x="447302" y="1172830"/>
                </a:lnTo>
                <a:lnTo>
                  <a:pt x="493910" y="1182236"/>
                </a:lnTo>
              </a:path>
              <a:path w="1184910" h="2364740">
                <a:moveTo>
                  <a:pt x="588228" y="2349351"/>
                </a:moveTo>
                <a:lnTo>
                  <a:pt x="540852" y="2347426"/>
                </a:lnTo>
                <a:lnTo>
                  <a:pt x="494512" y="2341753"/>
                </a:lnTo>
                <a:lnTo>
                  <a:pt x="449360" y="2332482"/>
                </a:lnTo>
                <a:lnTo>
                  <a:pt x="405544" y="2319762"/>
                </a:lnTo>
                <a:lnTo>
                  <a:pt x="363217" y="2303744"/>
                </a:lnTo>
                <a:lnTo>
                  <a:pt x="322529" y="2284577"/>
                </a:lnTo>
                <a:lnTo>
                  <a:pt x="283631" y="2262413"/>
                </a:lnTo>
                <a:lnTo>
                  <a:pt x="246673" y="2237400"/>
                </a:lnTo>
                <a:lnTo>
                  <a:pt x="211805" y="2209690"/>
                </a:lnTo>
                <a:lnTo>
                  <a:pt x="179180" y="2179432"/>
                </a:lnTo>
                <a:lnTo>
                  <a:pt x="148946" y="2146776"/>
                </a:lnTo>
                <a:lnTo>
                  <a:pt x="121255" y="2111873"/>
                </a:lnTo>
                <a:lnTo>
                  <a:pt x="96258" y="2074873"/>
                </a:lnTo>
                <a:lnTo>
                  <a:pt x="74105" y="2035925"/>
                </a:lnTo>
                <a:lnTo>
                  <a:pt x="54947" y="1995181"/>
                </a:lnTo>
                <a:lnTo>
                  <a:pt x="38934" y="1952789"/>
                </a:lnTo>
                <a:lnTo>
                  <a:pt x="26217" y="1908900"/>
                </a:lnTo>
                <a:lnTo>
                  <a:pt x="16948" y="1863665"/>
                </a:lnTo>
                <a:lnTo>
                  <a:pt x="11275" y="1817233"/>
                </a:lnTo>
                <a:lnTo>
                  <a:pt x="9351" y="1769755"/>
                </a:lnTo>
                <a:lnTo>
                  <a:pt x="11275" y="1722276"/>
                </a:lnTo>
                <a:lnTo>
                  <a:pt x="16948" y="1675844"/>
                </a:lnTo>
                <a:lnTo>
                  <a:pt x="26217" y="1630609"/>
                </a:lnTo>
                <a:lnTo>
                  <a:pt x="38934" y="1586720"/>
                </a:lnTo>
                <a:lnTo>
                  <a:pt x="54947" y="1544329"/>
                </a:lnTo>
                <a:lnTo>
                  <a:pt x="74105" y="1503584"/>
                </a:lnTo>
                <a:lnTo>
                  <a:pt x="96258" y="1464636"/>
                </a:lnTo>
                <a:lnTo>
                  <a:pt x="121255" y="1427636"/>
                </a:lnTo>
                <a:lnTo>
                  <a:pt x="148946" y="1392733"/>
                </a:lnTo>
                <a:lnTo>
                  <a:pt x="179180" y="1360077"/>
                </a:lnTo>
                <a:lnTo>
                  <a:pt x="211805" y="1329819"/>
                </a:lnTo>
                <a:lnTo>
                  <a:pt x="246673" y="1302109"/>
                </a:lnTo>
                <a:lnTo>
                  <a:pt x="283631" y="1277097"/>
                </a:lnTo>
                <a:lnTo>
                  <a:pt x="322529" y="1254932"/>
                </a:lnTo>
                <a:lnTo>
                  <a:pt x="363217" y="1235766"/>
                </a:lnTo>
                <a:lnTo>
                  <a:pt x="405544" y="1219747"/>
                </a:lnTo>
                <a:lnTo>
                  <a:pt x="449360" y="1207027"/>
                </a:lnTo>
                <a:lnTo>
                  <a:pt x="494512" y="1197756"/>
                </a:lnTo>
                <a:lnTo>
                  <a:pt x="540852" y="1192083"/>
                </a:lnTo>
                <a:lnTo>
                  <a:pt x="588228" y="1190158"/>
                </a:lnTo>
                <a:lnTo>
                  <a:pt x="635809" y="1192083"/>
                </a:lnTo>
                <a:lnTo>
                  <a:pt x="682333" y="1197756"/>
                </a:lnTo>
                <a:lnTo>
                  <a:pt x="727651" y="1207027"/>
                </a:lnTo>
                <a:lnTo>
                  <a:pt x="771613" y="1219747"/>
                </a:lnTo>
                <a:lnTo>
                  <a:pt x="814070" y="1235766"/>
                </a:lnTo>
                <a:lnTo>
                  <a:pt x="854871" y="1254932"/>
                </a:lnTo>
                <a:lnTo>
                  <a:pt x="893868" y="1277097"/>
                </a:lnTo>
                <a:lnTo>
                  <a:pt x="930910" y="1302109"/>
                </a:lnTo>
                <a:lnTo>
                  <a:pt x="965849" y="1329819"/>
                </a:lnTo>
                <a:lnTo>
                  <a:pt x="998534" y="1360077"/>
                </a:lnTo>
                <a:lnTo>
                  <a:pt x="1028817" y="1392733"/>
                </a:lnTo>
                <a:lnTo>
                  <a:pt x="1056546" y="1427636"/>
                </a:lnTo>
                <a:lnTo>
                  <a:pt x="1081574" y="1464636"/>
                </a:lnTo>
                <a:lnTo>
                  <a:pt x="1103750" y="1503584"/>
                </a:lnTo>
                <a:lnTo>
                  <a:pt x="1122925" y="1544329"/>
                </a:lnTo>
                <a:lnTo>
                  <a:pt x="1138948" y="1586720"/>
                </a:lnTo>
                <a:lnTo>
                  <a:pt x="1151672" y="1630609"/>
                </a:lnTo>
                <a:lnTo>
                  <a:pt x="1160945" y="1675844"/>
                </a:lnTo>
                <a:lnTo>
                  <a:pt x="1166619" y="1722276"/>
                </a:lnTo>
                <a:lnTo>
                  <a:pt x="1168543" y="1769755"/>
                </a:lnTo>
                <a:lnTo>
                  <a:pt x="1166619" y="1817233"/>
                </a:lnTo>
                <a:lnTo>
                  <a:pt x="1160945" y="1863665"/>
                </a:lnTo>
                <a:lnTo>
                  <a:pt x="1151672" y="1908900"/>
                </a:lnTo>
                <a:lnTo>
                  <a:pt x="1138948" y="1952789"/>
                </a:lnTo>
                <a:lnTo>
                  <a:pt x="1122925" y="1995181"/>
                </a:lnTo>
                <a:lnTo>
                  <a:pt x="1103750" y="2035925"/>
                </a:lnTo>
                <a:lnTo>
                  <a:pt x="1081574" y="2074873"/>
                </a:lnTo>
                <a:lnTo>
                  <a:pt x="1056546" y="2111873"/>
                </a:lnTo>
                <a:lnTo>
                  <a:pt x="1028817" y="2146776"/>
                </a:lnTo>
                <a:lnTo>
                  <a:pt x="998534" y="2179432"/>
                </a:lnTo>
                <a:lnTo>
                  <a:pt x="965849" y="2209690"/>
                </a:lnTo>
                <a:lnTo>
                  <a:pt x="930910" y="2237400"/>
                </a:lnTo>
                <a:lnTo>
                  <a:pt x="893868" y="2262413"/>
                </a:lnTo>
                <a:lnTo>
                  <a:pt x="854871" y="2284577"/>
                </a:lnTo>
                <a:lnTo>
                  <a:pt x="814070" y="2303744"/>
                </a:lnTo>
                <a:lnTo>
                  <a:pt x="771613" y="2319762"/>
                </a:lnTo>
                <a:lnTo>
                  <a:pt x="727651" y="2332482"/>
                </a:lnTo>
                <a:lnTo>
                  <a:pt x="682333" y="2341753"/>
                </a:lnTo>
                <a:lnTo>
                  <a:pt x="635809" y="2347426"/>
                </a:lnTo>
                <a:lnTo>
                  <a:pt x="588228" y="2349351"/>
                </a:lnTo>
                <a:close/>
              </a:path>
            </a:pathLst>
          </a:custGeom>
          <a:ln w="18719">
            <a:solidFill>
              <a:srgbClr val="36D6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74952" y="9276469"/>
            <a:ext cx="829944" cy="829944"/>
          </a:xfrm>
          <a:custGeom>
            <a:avLst/>
            <a:gdLst/>
            <a:ahLst/>
            <a:cxnLst/>
            <a:rect l="l" t="t" r="r" b="b"/>
            <a:pathLst>
              <a:path w="829944" h="829945">
                <a:moveTo>
                  <a:pt x="10800" y="0"/>
                </a:moveTo>
                <a:lnTo>
                  <a:pt x="0" y="10800"/>
                </a:lnTo>
                <a:lnTo>
                  <a:pt x="817914" y="829434"/>
                </a:lnTo>
                <a:lnTo>
                  <a:pt x="829433" y="817914"/>
                </a:lnTo>
                <a:lnTo>
                  <a:pt x="10800" y="0"/>
                </a:lnTo>
                <a:close/>
              </a:path>
            </a:pathLst>
          </a:custGeom>
          <a:solidFill>
            <a:srgbClr val="36D6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74952" y="9276469"/>
            <a:ext cx="829944" cy="829944"/>
          </a:xfrm>
          <a:custGeom>
            <a:avLst/>
            <a:gdLst/>
            <a:ahLst/>
            <a:cxnLst/>
            <a:rect l="l" t="t" r="r" b="b"/>
            <a:pathLst>
              <a:path w="829944" h="829945">
                <a:moveTo>
                  <a:pt x="0" y="10800"/>
                </a:moveTo>
                <a:lnTo>
                  <a:pt x="817914" y="829434"/>
                </a:lnTo>
                <a:lnTo>
                  <a:pt x="829433" y="817914"/>
                </a:lnTo>
                <a:lnTo>
                  <a:pt x="10800" y="0"/>
                </a:lnTo>
                <a:lnTo>
                  <a:pt x="0" y="10800"/>
                </a:lnTo>
                <a:close/>
              </a:path>
            </a:pathLst>
          </a:custGeom>
          <a:ln w="18719">
            <a:solidFill>
              <a:srgbClr val="36D6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566628" y="7936560"/>
            <a:ext cx="14604" cy="1157605"/>
          </a:xfrm>
          <a:custGeom>
            <a:avLst/>
            <a:gdLst/>
            <a:ahLst/>
            <a:cxnLst/>
            <a:rect l="l" t="t" r="r" b="b"/>
            <a:pathLst>
              <a:path w="14604" h="1157604">
                <a:moveTo>
                  <a:pt x="14401" y="0"/>
                </a:moveTo>
                <a:lnTo>
                  <a:pt x="0" y="0"/>
                </a:lnTo>
                <a:lnTo>
                  <a:pt x="0" y="1157029"/>
                </a:lnTo>
                <a:lnTo>
                  <a:pt x="7198" y="1157029"/>
                </a:lnTo>
                <a:lnTo>
                  <a:pt x="14401" y="1157029"/>
                </a:lnTo>
                <a:lnTo>
                  <a:pt x="14401" y="0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566628" y="7936560"/>
            <a:ext cx="14604" cy="1157605"/>
          </a:xfrm>
          <a:custGeom>
            <a:avLst/>
            <a:gdLst/>
            <a:ahLst/>
            <a:cxnLst/>
            <a:rect l="l" t="t" r="r" b="b"/>
            <a:pathLst>
              <a:path w="14604" h="1157604">
                <a:moveTo>
                  <a:pt x="7198" y="1157029"/>
                </a:moveTo>
                <a:lnTo>
                  <a:pt x="0" y="1157029"/>
                </a:lnTo>
                <a:lnTo>
                  <a:pt x="0" y="0"/>
                </a:lnTo>
                <a:lnTo>
                  <a:pt x="14401" y="0"/>
                </a:lnTo>
                <a:lnTo>
                  <a:pt x="14401" y="1157029"/>
                </a:lnTo>
                <a:lnTo>
                  <a:pt x="7198" y="1157029"/>
                </a:lnTo>
                <a:close/>
              </a:path>
            </a:pathLst>
          </a:custGeom>
          <a:ln w="18719">
            <a:solidFill>
              <a:srgbClr val="9595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bg object 2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009854"/>
            <a:ext cx="126712" cy="197202"/>
          </a:xfrm>
          <a:prstGeom prst="rect">
            <a:avLst/>
          </a:prstGeom>
        </p:spPr>
      </p:pic>
      <p:sp>
        <p:nvSpPr>
          <p:cNvPr id="28" name="bg object 28"/>
          <p:cNvSpPr/>
          <p:nvPr/>
        </p:nvSpPr>
        <p:spPr>
          <a:xfrm>
            <a:off x="17219549" y="8884793"/>
            <a:ext cx="652145" cy="650240"/>
          </a:xfrm>
          <a:custGeom>
            <a:avLst/>
            <a:gdLst/>
            <a:ahLst/>
            <a:cxnLst/>
            <a:rect l="l" t="t" r="r" b="b"/>
            <a:pathLst>
              <a:path w="652144" h="650240">
                <a:moveTo>
                  <a:pt x="326009" y="0"/>
                </a:moveTo>
                <a:lnTo>
                  <a:pt x="322097" y="44058"/>
                </a:lnTo>
                <a:lnTo>
                  <a:pt x="310848" y="87386"/>
                </a:lnTo>
                <a:lnTo>
                  <a:pt x="292994" y="129253"/>
                </a:lnTo>
                <a:lnTo>
                  <a:pt x="269264" y="168929"/>
                </a:lnTo>
                <a:lnTo>
                  <a:pt x="240388" y="205684"/>
                </a:lnTo>
                <a:lnTo>
                  <a:pt x="207099" y="238787"/>
                </a:lnTo>
                <a:lnTo>
                  <a:pt x="170125" y="267509"/>
                </a:lnTo>
                <a:lnTo>
                  <a:pt x="130198" y="291119"/>
                </a:lnTo>
                <a:lnTo>
                  <a:pt x="88047" y="308888"/>
                </a:lnTo>
                <a:lnTo>
                  <a:pt x="44404" y="320085"/>
                </a:lnTo>
                <a:lnTo>
                  <a:pt x="0" y="323979"/>
                </a:lnTo>
                <a:lnTo>
                  <a:pt x="44404" y="327908"/>
                </a:lnTo>
                <a:lnTo>
                  <a:pt x="88047" y="339201"/>
                </a:lnTo>
                <a:lnTo>
                  <a:pt x="130198" y="357118"/>
                </a:lnTo>
                <a:lnTo>
                  <a:pt x="170125" y="380919"/>
                </a:lnTo>
                <a:lnTo>
                  <a:pt x="207099" y="409864"/>
                </a:lnTo>
                <a:lnTo>
                  <a:pt x="240388" y="443213"/>
                </a:lnTo>
                <a:lnTo>
                  <a:pt x="269264" y="480227"/>
                </a:lnTo>
                <a:lnTo>
                  <a:pt x="292994" y="520164"/>
                </a:lnTo>
                <a:lnTo>
                  <a:pt x="310848" y="562286"/>
                </a:lnTo>
                <a:lnTo>
                  <a:pt x="322097" y="605852"/>
                </a:lnTo>
                <a:lnTo>
                  <a:pt x="326009" y="650121"/>
                </a:lnTo>
                <a:lnTo>
                  <a:pt x="329906" y="605852"/>
                </a:lnTo>
                <a:lnTo>
                  <a:pt x="341118" y="562286"/>
                </a:lnTo>
                <a:lnTo>
                  <a:pt x="358923" y="520164"/>
                </a:lnTo>
                <a:lnTo>
                  <a:pt x="382599" y="480227"/>
                </a:lnTo>
                <a:lnTo>
                  <a:pt x="411426" y="443213"/>
                </a:lnTo>
                <a:lnTo>
                  <a:pt x="444681" y="409864"/>
                </a:lnTo>
                <a:lnTo>
                  <a:pt x="481644" y="380919"/>
                </a:lnTo>
                <a:lnTo>
                  <a:pt x="521593" y="357118"/>
                </a:lnTo>
                <a:lnTo>
                  <a:pt x="563807" y="339201"/>
                </a:lnTo>
                <a:lnTo>
                  <a:pt x="607565" y="327908"/>
                </a:lnTo>
                <a:lnTo>
                  <a:pt x="652145" y="323979"/>
                </a:lnTo>
                <a:lnTo>
                  <a:pt x="607565" y="320085"/>
                </a:lnTo>
                <a:lnTo>
                  <a:pt x="563807" y="308888"/>
                </a:lnTo>
                <a:lnTo>
                  <a:pt x="521593" y="291119"/>
                </a:lnTo>
                <a:lnTo>
                  <a:pt x="481644" y="267509"/>
                </a:lnTo>
                <a:lnTo>
                  <a:pt x="444681" y="238787"/>
                </a:lnTo>
                <a:lnTo>
                  <a:pt x="411426" y="205684"/>
                </a:lnTo>
                <a:lnTo>
                  <a:pt x="382599" y="168929"/>
                </a:lnTo>
                <a:lnTo>
                  <a:pt x="358923" y="129253"/>
                </a:lnTo>
                <a:lnTo>
                  <a:pt x="341118" y="87386"/>
                </a:lnTo>
                <a:lnTo>
                  <a:pt x="329906" y="44058"/>
                </a:lnTo>
                <a:lnTo>
                  <a:pt x="326009" y="0"/>
                </a:lnTo>
                <a:close/>
              </a:path>
            </a:pathLst>
          </a:custGeom>
          <a:solidFill>
            <a:srgbClr val="36D6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17219457" y="8884797"/>
            <a:ext cx="652780" cy="650240"/>
          </a:xfrm>
          <a:custGeom>
            <a:avLst/>
            <a:gdLst/>
            <a:ahLst/>
            <a:cxnLst/>
            <a:rect l="l" t="t" r="r" b="b"/>
            <a:pathLst>
              <a:path w="652780" h="650240">
                <a:moveTo>
                  <a:pt x="0" y="323972"/>
                </a:moveTo>
                <a:lnTo>
                  <a:pt x="44433" y="320077"/>
                </a:lnTo>
                <a:lnTo>
                  <a:pt x="88100" y="308881"/>
                </a:lnTo>
                <a:lnTo>
                  <a:pt x="130268" y="291112"/>
                </a:lnTo>
                <a:lnTo>
                  <a:pt x="170209" y="267502"/>
                </a:lnTo>
                <a:lnTo>
                  <a:pt x="207193" y="238781"/>
                </a:lnTo>
                <a:lnTo>
                  <a:pt x="240490" y="205678"/>
                </a:lnTo>
                <a:lnTo>
                  <a:pt x="269369" y="168924"/>
                </a:lnTo>
                <a:lnTo>
                  <a:pt x="293101" y="129248"/>
                </a:lnTo>
                <a:lnTo>
                  <a:pt x="310957" y="87383"/>
                </a:lnTo>
                <a:lnTo>
                  <a:pt x="322205" y="44056"/>
                </a:lnTo>
                <a:lnTo>
                  <a:pt x="326117" y="0"/>
                </a:lnTo>
                <a:lnTo>
                  <a:pt x="330014" y="44056"/>
                </a:lnTo>
                <a:lnTo>
                  <a:pt x="341226" y="87383"/>
                </a:lnTo>
                <a:lnTo>
                  <a:pt x="359029" y="129248"/>
                </a:lnTo>
                <a:lnTo>
                  <a:pt x="382704" y="168924"/>
                </a:lnTo>
                <a:lnTo>
                  <a:pt x="411529" y="205678"/>
                </a:lnTo>
                <a:lnTo>
                  <a:pt x="444783" y="238781"/>
                </a:lnTo>
                <a:lnTo>
                  <a:pt x="481744" y="267502"/>
                </a:lnTo>
                <a:lnTo>
                  <a:pt x="521691" y="291112"/>
                </a:lnTo>
                <a:lnTo>
                  <a:pt x="563902" y="308881"/>
                </a:lnTo>
                <a:lnTo>
                  <a:pt x="607657" y="320077"/>
                </a:lnTo>
                <a:lnTo>
                  <a:pt x="652234" y="323972"/>
                </a:lnTo>
                <a:lnTo>
                  <a:pt x="607657" y="327901"/>
                </a:lnTo>
                <a:lnTo>
                  <a:pt x="563902" y="339193"/>
                </a:lnTo>
                <a:lnTo>
                  <a:pt x="521691" y="357110"/>
                </a:lnTo>
                <a:lnTo>
                  <a:pt x="481744" y="380912"/>
                </a:lnTo>
                <a:lnTo>
                  <a:pt x="444783" y="409857"/>
                </a:lnTo>
                <a:lnTo>
                  <a:pt x="411529" y="443206"/>
                </a:lnTo>
                <a:lnTo>
                  <a:pt x="382704" y="480220"/>
                </a:lnTo>
                <a:lnTo>
                  <a:pt x="359029" y="520157"/>
                </a:lnTo>
                <a:lnTo>
                  <a:pt x="341226" y="562279"/>
                </a:lnTo>
                <a:lnTo>
                  <a:pt x="330014" y="605845"/>
                </a:lnTo>
                <a:lnTo>
                  <a:pt x="326117" y="650115"/>
                </a:lnTo>
                <a:lnTo>
                  <a:pt x="322205" y="605845"/>
                </a:lnTo>
                <a:lnTo>
                  <a:pt x="310957" y="562279"/>
                </a:lnTo>
                <a:lnTo>
                  <a:pt x="293101" y="520157"/>
                </a:lnTo>
                <a:lnTo>
                  <a:pt x="269369" y="480220"/>
                </a:lnTo>
                <a:lnTo>
                  <a:pt x="240490" y="443206"/>
                </a:lnTo>
                <a:lnTo>
                  <a:pt x="207193" y="409857"/>
                </a:lnTo>
                <a:lnTo>
                  <a:pt x="170209" y="380912"/>
                </a:lnTo>
                <a:lnTo>
                  <a:pt x="130268" y="357110"/>
                </a:lnTo>
                <a:lnTo>
                  <a:pt x="88100" y="339193"/>
                </a:lnTo>
                <a:lnTo>
                  <a:pt x="44433" y="327901"/>
                </a:lnTo>
                <a:lnTo>
                  <a:pt x="0" y="323972"/>
                </a:lnTo>
                <a:close/>
              </a:path>
            </a:pathLst>
          </a:custGeom>
          <a:ln w="18717">
            <a:solidFill>
              <a:srgbClr val="36D6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534238" y="857516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90">
                <a:moveTo>
                  <a:pt x="220285" y="0"/>
                </a:moveTo>
                <a:lnTo>
                  <a:pt x="208766" y="0"/>
                </a:lnTo>
                <a:lnTo>
                  <a:pt x="185727" y="2882"/>
                </a:lnTo>
                <a:lnTo>
                  <a:pt x="131018" y="19443"/>
                </a:lnTo>
                <a:lnTo>
                  <a:pt x="91424" y="42468"/>
                </a:lnTo>
                <a:lnTo>
                  <a:pt x="56871" y="73431"/>
                </a:lnTo>
                <a:lnTo>
                  <a:pt x="30237" y="110147"/>
                </a:lnTo>
                <a:lnTo>
                  <a:pt x="7918" y="163423"/>
                </a:lnTo>
                <a:lnTo>
                  <a:pt x="5759" y="174942"/>
                </a:lnTo>
                <a:lnTo>
                  <a:pt x="3601" y="185737"/>
                </a:lnTo>
                <a:lnTo>
                  <a:pt x="720" y="208775"/>
                </a:lnTo>
                <a:lnTo>
                  <a:pt x="720" y="220294"/>
                </a:lnTo>
                <a:lnTo>
                  <a:pt x="0" y="220294"/>
                </a:lnTo>
                <a:lnTo>
                  <a:pt x="0" y="231800"/>
                </a:lnTo>
                <a:lnTo>
                  <a:pt x="2877" y="254838"/>
                </a:lnTo>
                <a:lnTo>
                  <a:pt x="14396" y="299478"/>
                </a:lnTo>
                <a:lnTo>
                  <a:pt x="35272" y="340512"/>
                </a:lnTo>
                <a:lnTo>
                  <a:pt x="72707" y="383692"/>
                </a:lnTo>
                <a:lnTo>
                  <a:pt x="120218" y="416814"/>
                </a:lnTo>
                <a:lnTo>
                  <a:pt x="163413" y="433374"/>
                </a:lnTo>
                <a:lnTo>
                  <a:pt x="208766" y="440575"/>
                </a:lnTo>
                <a:lnTo>
                  <a:pt x="231800" y="440575"/>
                </a:lnTo>
                <a:lnTo>
                  <a:pt x="277153" y="433374"/>
                </a:lnTo>
                <a:lnTo>
                  <a:pt x="320347" y="416814"/>
                </a:lnTo>
                <a:lnTo>
                  <a:pt x="359222" y="391617"/>
                </a:lnTo>
                <a:lnTo>
                  <a:pt x="391617" y="359219"/>
                </a:lnTo>
                <a:lnTo>
                  <a:pt x="416812" y="320357"/>
                </a:lnTo>
                <a:lnTo>
                  <a:pt x="433368" y="277152"/>
                </a:lnTo>
                <a:lnTo>
                  <a:pt x="440566" y="231800"/>
                </a:lnTo>
                <a:lnTo>
                  <a:pt x="440566" y="220294"/>
                </a:lnTo>
                <a:lnTo>
                  <a:pt x="440566" y="208775"/>
                </a:lnTo>
                <a:lnTo>
                  <a:pt x="432648" y="163423"/>
                </a:lnTo>
                <a:lnTo>
                  <a:pt x="416088" y="120218"/>
                </a:lnTo>
                <a:lnTo>
                  <a:pt x="390897" y="82067"/>
                </a:lnTo>
                <a:lnTo>
                  <a:pt x="349860" y="42468"/>
                </a:lnTo>
                <a:lnTo>
                  <a:pt x="309547" y="19443"/>
                </a:lnTo>
                <a:lnTo>
                  <a:pt x="265638" y="5765"/>
                </a:lnTo>
                <a:lnTo>
                  <a:pt x="254838" y="3606"/>
                </a:lnTo>
                <a:lnTo>
                  <a:pt x="231800" y="723"/>
                </a:lnTo>
                <a:lnTo>
                  <a:pt x="220285" y="723"/>
                </a:lnTo>
                <a:lnTo>
                  <a:pt x="220285" y="0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534238" y="857516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90">
                <a:moveTo>
                  <a:pt x="440566" y="220294"/>
                </a:moveTo>
                <a:lnTo>
                  <a:pt x="440566" y="231800"/>
                </a:lnTo>
                <a:lnTo>
                  <a:pt x="439127" y="243319"/>
                </a:lnTo>
                <a:lnTo>
                  <a:pt x="437688" y="254838"/>
                </a:lnTo>
                <a:lnTo>
                  <a:pt x="426170" y="299478"/>
                </a:lnTo>
                <a:lnTo>
                  <a:pt x="411053" y="330428"/>
                </a:lnTo>
                <a:lnTo>
                  <a:pt x="405293" y="340512"/>
                </a:lnTo>
                <a:lnTo>
                  <a:pt x="398815" y="349859"/>
                </a:lnTo>
                <a:lnTo>
                  <a:pt x="391617" y="359219"/>
                </a:lnTo>
                <a:lnTo>
                  <a:pt x="383698" y="367868"/>
                </a:lnTo>
                <a:lnTo>
                  <a:pt x="375776" y="375780"/>
                </a:lnTo>
                <a:lnTo>
                  <a:pt x="367859" y="383692"/>
                </a:lnTo>
                <a:lnTo>
                  <a:pt x="330423" y="411060"/>
                </a:lnTo>
                <a:lnTo>
                  <a:pt x="288672" y="429768"/>
                </a:lnTo>
                <a:lnTo>
                  <a:pt x="243319" y="439127"/>
                </a:lnTo>
                <a:lnTo>
                  <a:pt x="231800" y="440575"/>
                </a:lnTo>
                <a:lnTo>
                  <a:pt x="220285" y="440575"/>
                </a:lnTo>
                <a:lnTo>
                  <a:pt x="208766" y="440575"/>
                </a:lnTo>
                <a:lnTo>
                  <a:pt x="197247" y="439127"/>
                </a:lnTo>
                <a:lnTo>
                  <a:pt x="151894" y="429768"/>
                </a:lnTo>
                <a:lnTo>
                  <a:pt x="110143" y="411060"/>
                </a:lnTo>
                <a:lnTo>
                  <a:pt x="72707" y="383692"/>
                </a:lnTo>
                <a:lnTo>
                  <a:pt x="64790" y="375780"/>
                </a:lnTo>
                <a:lnTo>
                  <a:pt x="56871" y="367868"/>
                </a:lnTo>
                <a:lnTo>
                  <a:pt x="48949" y="359219"/>
                </a:lnTo>
                <a:lnTo>
                  <a:pt x="41751" y="349859"/>
                </a:lnTo>
                <a:lnTo>
                  <a:pt x="35272" y="340512"/>
                </a:lnTo>
                <a:lnTo>
                  <a:pt x="29517" y="330428"/>
                </a:lnTo>
                <a:lnTo>
                  <a:pt x="23757" y="320357"/>
                </a:lnTo>
                <a:lnTo>
                  <a:pt x="7198" y="277152"/>
                </a:lnTo>
                <a:lnTo>
                  <a:pt x="1438" y="243319"/>
                </a:lnTo>
                <a:lnTo>
                  <a:pt x="0" y="231800"/>
                </a:lnTo>
                <a:lnTo>
                  <a:pt x="0" y="220294"/>
                </a:lnTo>
                <a:lnTo>
                  <a:pt x="720" y="220294"/>
                </a:lnTo>
                <a:lnTo>
                  <a:pt x="720" y="208775"/>
                </a:lnTo>
                <a:lnTo>
                  <a:pt x="2157" y="197256"/>
                </a:lnTo>
                <a:lnTo>
                  <a:pt x="3601" y="185737"/>
                </a:lnTo>
                <a:lnTo>
                  <a:pt x="5759" y="174942"/>
                </a:lnTo>
                <a:lnTo>
                  <a:pt x="7918" y="163423"/>
                </a:lnTo>
                <a:lnTo>
                  <a:pt x="24477" y="120218"/>
                </a:lnTo>
                <a:lnTo>
                  <a:pt x="49673" y="82067"/>
                </a:lnTo>
                <a:lnTo>
                  <a:pt x="82068" y="49682"/>
                </a:lnTo>
                <a:lnTo>
                  <a:pt x="120218" y="24485"/>
                </a:lnTo>
                <a:lnTo>
                  <a:pt x="141818" y="15125"/>
                </a:lnTo>
                <a:lnTo>
                  <a:pt x="152613" y="10807"/>
                </a:lnTo>
                <a:lnTo>
                  <a:pt x="163413" y="7924"/>
                </a:lnTo>
                <a:lnTo>
                  <a:pt x="174932" y="5041"/>
                </a:lnTo>
                <a:lnTo>
                  <a:pt x="185727" y="2882"/>
                </a:lnTo>
                <a:lnTo>
                  <a:pt x="197247" y="1447"/>
                </a:lnTo>
                <a:lnTo>
                  <a:pt x="208766" y="0"/>
                </a:lnTo>
                <a:lnTo>
                  <a:pt x="220285" y="0"/>
                </a:lnTo>
                <a:lnTo>
                  <a:pt x="220285" y="723"/>
                </a:lnTo>
                <a:lnTo>
                  <a:pt x="231800" y="723"/>
                </a:lnTo>
                <a:lnTo>
                  <a:pt x="243319" y="2159"/>
                </a:lnTo>
                <a:lnTo>
                  <a:pt x="254838" y="3606"/>
                </a:lnTo>
                <a:lnTo>
                  <a:pt x="265638" y="5765"/>
                </a:lnTo>
                <a:lnTo>
                  <a:pt x="277153" y="7924"/>
                </a:lnTo>
                <a:lnTo>
                  <a:pt x="320347" y="24485"/>
                </a:lnTo>
                <a:lnTo>
                  <a:pt x="358501" y="49682"/>
                </a:lnTo>
                <a:lnTo>
                  <a:pt x="367139" y="56870"/>
                </a:lnTo>
                <a:lnTo>
                  <a:pt x="398095" y="91427"/>
                </a:lnTo>
                <a:lnTo>
                  <a:pt x="421129" y="131025"/>
                </a:lnTo>
                <a:lnTo>
                  <a:pt x="425450" y="141820"/>
                </a:lnTo>
                <a:lnTo>
                  <a:pt x="429771" y="152615"/>
                </a:lnTo>
                <a:lnTo>
                  <a:pt x="432648" y="163423"/>
                </a:lnTo>
                <a:lnTo>
                  <a:pt x="435526" y="174942"/>
                </a:lnTo>
                <a:lnTo>
                  <a:pt x="437688" y="185737"/>
                </a:lnTo>
                <a:lnTo>
                  <a:pt x="439127" y="197256"/>
                </a:lnTo>
                <a:lnTo>
                  <a:pt x="440566" y="208775"/>
                </a:lnTo>
                <a:lnTo>
                  <a:pt x="440566" y="220294"/>
                </a:lnTo>
                <a:close/>
              </a:path>
            </a:pathLst>
          </a:custGeom>
          <a:ln w="18716">
            <a:solidFill>
              <a:srgbClr val="9595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10182" y="1184186"/>
            <a:ext cx="5853430" cy="879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038" y="-9359"/>
            <a:ext cx="3058410" cy="1533511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7322419" y="0"/>
            <a:ext cx="965835" cy="916305"/>
          </a:xfrm>
          <a:custGeom>
            <a:avLst/>
            <a:gdLst/>
            <a:ahLst/>
            <a:cxnLst/>
            <a:rect l="l" t="t" r="r" b="b"/>
            <a:pathLst>
              <a:path w="965834" h="916305">
                <a:moveTo>
                  <a:pt x="506900" y="0"/>
                </a:moveTo>
                <a:lnTo>
                  <a:pt x="488344" y="0"/>
                </a:lnTo>
                <a:lnTo>
                  <a:pt x="487646" y="4150"/>
                </a:lnTo>
                <a:lnTo>
                  <a:pt x="475680" y="47486"/>
                </a:lnTo>
                <a:lnTo>
                  <a:pt x="459456" y="89850"/>
                </a:lnTo>
                <a:lnTo>
                  <a:pt x="439280" y="130943"/>
                </a:lnTo>
                <a:lnTo>
                  <a:pt x="415457" y="170467"/>
                </a:lnTo>
                <a:lnTo>
                  <a:pt x="388292" y="208122"/>
                </a:lnTo>
                <a:lnTo>
                  <a:pt x="358091" y="243609"/>
                </a:lnTo>
                <a:lnTo>
                  <a:pt x="325158" y="276631"/>
                </a:lnTo>
                <a:lnTo>
                  <a:pt x="289800" y="306887"/>
                </a:lnTo>
                <a:lnTo>
                  <a:pt x="252320" y="334079"/>
                </a:lnTo>
                <a:lnTo>
                  <a:pt x="213025" y="357907"/>
                </a:lnTo>
                <a:lnTo>
                  <a:pt x="172220" y="378074"/>
                </a:lnTo>
                <a:lnTo>
                  <a:pt x="130209" y="394279"/>
                </a:lnTo>
                <a:lnTo>
                  <a:pt x="87299" y="406225"/>
                </a:lnTo>
                <a:lnTo>
                  <a:pt x="43794" y="413611"/>
                </a:lnTo>
                <a:lnTo>
                  <a:pt x="0" y="416140"/>
                </a:lnTo>
                <a:lnTo>
                  <a:pt x="43794" y="418668"/>
                </a:lnTo>
                <a:lnTo>
                  <a:pt x="87299" y="426054"/>
                </a:lnTo>
                <a:lnTo>
                  <a:pt x="130209" y="437997"/>
                </a:lnTo>
                <a:lnTo>
                  <a:pt x="172220" y="454198"/>
                </a:lnTo>
                <a:lnTo>
                  <a:pt x="213025" y="474356"/>
                </a:lnTo>
                <a:lnTo>
                  <a:pt x="252320" y="498172"/>
                </a:lnTo>
                <a:lnTo>
                  <a:pt x="289800" y="525346"/>
                </a:lnTo>
                <a:lnTo>
                  <a:pt x="325158" y="555579"/>
                </a:lnTo>
                <a:lnTo>
                  <a:pt x="358091" y="588569"/>
                </a:lnTo>
                <a:lnTo>
                  <a:pt x="388292" y="624018"/>
                </a:lnTo>
                <a:lnTo>
                  <a:pt x="415457" y="661626"/>
                </a:lnTo>
                <a:lnTo>
                  <a:pt x="439280" y="701092"/>
                </a:lnTo>
                <a:lnTo>
                  <a:pt x="459456" y="742117"/>
                </a:lnTo>
                <a:lnTo>
                  <a:pt x="475680" y="784401"/>
                </a:lnTo>
                <a:lnTo>
                  <a:pt x="487646" y="827644"/>
                </a:lnTo>
                <a:lnTo>
                  <a:pt x="495050" y="871546"/>
                </a:lnTo>
                <a:lnTo>
                  <a:pt x="497586" y="915808"/>
                </a:lnTo>
                <a:lnTo>
                  <a:pt x="500142" y="871546"/>
                </a:lnTo>
                <a:lnTo>
                  <a:pt x="507604" y="827644"/>
                </a:lnTo>
                <a:lnTo>
                  <a:pt x="519662" y="784401"/>
                </a:lnTo>
                <a:lnTo>
                  <a:pt x="536008" y="742117"/>
                </a:lnTo>
                <a:lnTo>
                  <a:pt x="556331" y="701092"/>
                </a:lnTo>
                <a:lnTo>
                  <a:pt x="580323" y="661626"/>
                </a:lnTo>
                <a:lnTo>
                  <a:pt x="607673" y="624018"/>
                </a:lnTo>
                <a:lnTo>
                  <a:pt x="638073" y="588569"/>
                </a:lnTo>
                <a:lnTo>
                  <a:pt x="671212" y="555579"/>
                </a:lnTo>
                <a:lnTo>
                  <a:pt x="706783" y="525346"/>
                </a:lnTo>
                <a:lnTo>
                  <a:pt x="744474" y="498172"/>
                </a:lnTo>
                <a:lnTo>
                  <a:pt x="783977" y="474356"/>
                </a:lnTo>
                <a:lnTo>
                  <a:pt x="824983" y="454198"/>
                </a:lnTo>
                <a:lnTo>
                  <a:pt x="867181" y="437997"/>
                </a:lnTo>
                <a:lnTo>
                  <a:pt x="910263" y="426054"/>
                </a:lnTo>
                <a:lnTo>
                  <a:pt x="953918" y="418668"/>
                </a:lnTo>
                <a:lnTo>
                  <a:pt x="965601" y="417996"/>
                </a:lnTo>
                <a:lnTo>
                  <a:pt x="965601" y="414284"/>
                </a:lnTo>
                <a:lnTo>
                  <a:pt x="953918" y="413611"/>
                </a:lnTo>
                <a:lnTo>
                  <a:pt x="910263" y="406225"/>
                </a:lnTo>
                <a:lnTo>
                  <a:pt x="867181" y="394279"/>
                </a:lnTo>
                <a:lnTo>
                  <a:pt x="824983" y="378074"/>
                </a:lnTo>
                <a:lnTo>
                  <a:pt x="783977" y="357907"/>
                </a:lnTo>
                <a:lnTo>
                  <a:pt x="744474" y="334079"/>
                </a:lnTo>
                <a:lnTo>
                  <a:pt x="706783" y="306887"/>
                </a:lnTo>
                <a:lnTo>
                  <a:pt x="671212" y="276631"/>
                </a:lnTo>
                <a:lnTo>
                  <a:pt x="638073" y="243609"/>
                </a:lnTo>
                <a:lnTo>
                  <a:pt x="607673" y="208122"/>
                </a:lnTo>
                <a:lnTo>
                  <a:pt x="580323" y="170467"/>
                </a:lnTo>
                <a:lnTo>
                  <a:pt x="556331" y="130943"/>
                </a:lnTo>
                <a:lnTo>
                  <a:pt x="536008" y="89850"/>
                </a:lnTo>
                <a:lnTo>
                  <a:pt x="519662" y="47486"/>
                </a:lnTo>
                <a:lnTo>
                  <a:pt x="507604" y="4150"/>
                </a:lnTo>
                <a:lnTo>
                  <a:pt x="506900" y="0"/>
                </a:lnTo>
                <a:close/>
              </a:path>
            </a:pathLst>
          </a:custGeom>
          <a:solidFill>
            <a:srgbClr val="36D6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7322493" y="0"/>
            <a:ext cx="965835" cy="916305"/>
          </a:xfrm>
          <a:custGeom>
            <a:avLst/>
            <a:gdLst/>
            <a:ahLst/>
            <a:cxnLst/>
            <a:rect l="l" t="t" r="r" b="b"/>
            <a:pathLst>
              <a:path w="965834" h="916305">
                <a:moveTo>
                  <a:pt x="497446" y="915851"/>
                </a:moveTo>
                <a:lnTo>
                  <a:pt x="494912" y="871590"/>
                </a:lnTo>
                <a:lnTo>
                  <a:pt x="487512" y="827689"/>
                </a:lnTo>
                <a:lnTo>
                  <a:pt x="475551" y="784447"/>
                </a:lnTo>
                <a:lnTo>
                  <a:pt x="459335" y="742165"/>
                </a:lnTo>
                <a:lnTo>
                  <a:pt x="439169" y="701141"/>
                </a:lnTo>
                <a:lnTo>
                  <a:pt x="415356" y="661676"/>
                </a:lnTo>
                <a:lnTo>
                  <a:pt x="388202" y="624070"/>
                </a:lnTo>
                <a:lnTo>
                  <a:pt x="358013" y="588622"/>
                </a:lnTo>
                <a:lnTo>
                  <a:pt x="325092" y="555632"/>
                </a:lnTo>
                <a:lnTo>
                  <a:pt x="289746" y="525401"/>
                </a:lnTo>
                <a:lnTo>
                  <a:pt x="252278" y="498228"/>
                </a:lnTo>
                <a:lnTo>
                  <a:pt x="212993" y="474412"/>
                </a:lnTo>
                <a:lnTo>
                  <a:pt x="172198" y="454255"/>
                </a:lnTo>
                <a:lnTo>
                  <a:pt x="130196" y="438054"/>
                </a:lnTo>
                <a:lnTo>
                  <a:pt x="87292" y="426112"/>
                </a:lnTo>
                <a:lnTo>
                  <a:pt x="43792" y="418726"/>
                </a:lnTo>
                <a:lnTo>
                  <a:pt x="0" y="416198"/>
                </a:lnTo>
                <a:lnTo>
                  <a:pt x="43792" y="413669"/>
                </a:lnTo>
                <a:lnTo>
                  <a:pt x="87292" y="406282"/>
                </a:lnTo>
                <a:lnTo>
                  <a:pt x="130196" y="394337"/>
                </a:lnTo>
                <a:lnTo>
                  <a:pt x="172198" y="378131"/>
                </a:lnTo>
                <a:lnTo>
                  <a:pt x="212993" y="357964"/>
                </a:lnTo>
                <a:lnTo>
                  <a:pt x="252278" y="334135"/>
                </a:lnTo>
                <a:lnTo>
                  <a:pt x="289746" y="306943"/>
                </a:lnTo>
                <a:lnTo>
                  <a:pt x="325092" y="276686"/>
                </a:lnTo>
                <a:lnTo>
                  <a:pt x="358013" y="243664"/>
                </a:lnTo>
                <a:lnTo>
                  <a:pt x="388202" y="208176"/>
                </a:lnTo>
                <a:lnTo>
                  <a:pt x="415356" y="170520"/>
                </a:lnTo>
                <a:lnTo>
                  <a:pt x="439169" y="130995"/>
                </a:lnTo>
                <a:lnTo>
                  <a:pt x="459335" y="89901"/>
                </a:lnTo>
                <a:lnTo>
                  <a:pt x="475551" y="47536"/>
                </a:lnTo>
                <a:lnTo>
                  <a:pt x="487512" y="4200"/>
                </a:lnTo>
                <a:lnTo>
                  <a:pt x="488218" y="0"/>
                </a:lnTo>
              </a:path>
              <a:path w="965834" h="916305">
                <a:moveTo>
                  <a:pt x="506756" y="0"/>
                </a:moveTo>
                <a:lnTo>
                  <a:pt x="519533" y="47536"/>
                </a:lnTo>
                <a:lnTo>
                  <a:pt x="535885" y="89901"/>
                </a:lnTo>
                <a:lnTo>
                  <a:pt x="556217" y="130995"/>
                </a:lnTo>
                <a:lnTo>
                  <a:pt x="580217" y="170520"/>
                </a:lnTo>
                <a:lnTo>
                  <a:pt x="607578" y="208176"/>
                </a:lnTo>
                <a:lnTo>
                  <a:pt x="637988" y="243664"/>
                </a:lnTo>
                <a:lnTo>
                  <a:pt x="671138" y="276686"/>
                </a:lnTo>
                <a:lnTo>
                  <a:pt x="706718" y="306943"/>
                </a:lnTo>
                <a:lnTo>
                  <a:pt x="744419" y="334135"/>
                </a:lnTo>
                <a:lnTo>
                  <a:pt x="783931" y="357964"/>
                </a:lnTo>
                <a:lnTo>
                  <a:pt x="824944" y="378131"/>
                </a:lnTo>
                <a:lnTo>
                  <a:pt x="867149" y="394337"/>
                </a:lnTo>
                <a:lnTo>
                  <a:pt x="910235" y="406282"/>
                </a:lnTo>
                <a:lnTo>
                  <a:pt x="953893" y="413669"/>
                </a:lnTo>
                <a:lnTo>
                  <a:pt x="965529" y="414339"/>
                </a:lnTo>
              </a:path>
              <a:path w="965834" h="916305">
                <a:moveTo>
                  <a:pt x="965529" y="418056"/>
                </a:moveTo>
                <a:lnTo>
                  <a:pt x="910235" y="426112"/>
                </a:lnTo>
                <a:lnTo>
                  <a:pt x="867149" y="438054"/>
                </a:lnTo>
                <a:lnTo>
                  <a:pt x="824944" y="454255"/>
                </a:lnTo>
                <a:lnTo>
                  <a:pt x="783931" y="474412"/>
                </a:lnTo>
                <a:lnTo>
                  <a:pt x="744419" y="498228"/>
                </a:lnTo>
                <a:lnTo>
                  <a:pt x="706718" y="525401"/>
                </a:lnTo>
                <a:lnTo>
                  <a:pt x="671138" y="555632"/>
                </a:lnTo>
                <a:lnTo>
                  <a:pt x="637988" y="588622"/>
                </a:lnTo>
                <a:lnTo>
                  <a:pt x="607578" y="624070"/>
                </a:lnTo>
                <a:lnTo>
                  <a:pt x="580217" y="661676"/>
                </a:lnTo>
                <a:lnTo>
                  <a:pt x="556217" y="701141"/>
                </a:lnTo>
                <a:lnTo>
                  <a:pt x="535885" y="742165"/>
                </a:lnTo>
                <a:lnTo>
                  <a:pt x="519533" y="784447"/>
                </a:lnTo>
                <a:lnTo>
                  <a:pt x="507469" y="827689"/>
                </a:lnTo>
                <a:lnTo>
                  <a:pt x="500003" y="871590"/>
                </a:lnTo>
                <a:lnTo>
                  <a:pt x="497446" y="915851"/>
                </a:lnTo>
              </a:path>
            </a:pathLst>
          </a:custGeom>
          <a:ln w="18718">
            <a:solidFill>
              <a:srgbClr val="36D6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7322419" y="840930"/>
            <a:ext cx="965835" cy="1000125"/>
          </a:xfrm>
          <a:custGeom>
            <a:avLst/>
            <a:gdLst/>
            <a:ahLst/>
            <a:cxnLst/>
            <a:rect l="l" t="t" r="r" b="b"/>
            <a:pathLst>
              <a:path w="965834" h="1000125">
                <a:moveTo>
                  <a:pt x="497586" y="0"/>
                </a:moveTo>
                <a:lnTo>
                  <a:pt x="495050" y="44382"/>
                </a:lnTo>
                <a:lnTo>
                  <a:pt x="487646" y="88390"/>
                </a:lnTo>
                <a:lnTo>
                  <a:pt x="475680" y="131726"/>
                </a:lnTo>
                <a:lnTo>
                  <a:pt x="459456" y="174089"/>
                </a:lnTo>
                <a:lnTo>
                  <a:pt x="439280" y="215183"/>
                </a:lnTo>
                <a:lnTo>
                  <a:pt x="415457" y="254706"/>
                </a:lnTo>
                <a:lnTo>
                  <a:pt x="388292" y="292362"/>
                </a:lnTo>
                <a:lnTo>
                  <a:pt x="358091" y="327849"/>
                </a:lnTo>
                <a:lnTo>
                  <a:pt x="325158" y="360871"/>
                </a:lnTo>
                <a:lnTo>
                  <a:pt x="289800" y="391127"/>
                </a:lnTo>
                <a:lnTo>
                  <a:pt x="252320" y="418319"/>
                </a:lnTo>
                <a:lnTo>
                  <a:pt x="213025" y="442147"/>
                </a:lnTo>
                <a:lnTo>
                  <a:pt x="172220" y="462314"/>
                </a:lnTo>
                <a:lnTo>
                  <a:pt x="130209" y="478519"/>
                </a:lnTo>
                <a:lnTo>
                  <a:pt x="87299" y="490464"/>
                </a:lnTo>
                <a:lnTo>
                  <a:pt x="43794" y="497851"/>
                </a:lnTo>
                <a:lnTo>
                  <a:pt x="0" y="500380"/>
                </a:lnTo>
                <a:lnTo>
                  <a:pt x="43794" y="502908"/>
                </a:lnTo>
                <a:lnTo>
                  <a:pt x="87299" y="510294"/>
                </a:lnTo>
                <a:lnTo>
                  <a:pt x="130209" y="522237"/>
                </a:lnTo>
                <a:lnTo>
                  <a:pt x="172220" y="538438"/>
                </a:lnTo>
                <a:lnTo>
                  <a:pt x="213025" y="558596"/>
                </a:lnTo>
                <a:lnTo>
                  <a:pt x="252320" y="582412"/>
                </a:lnTo>
                <a:lnTo>
                  <a:pt x="289800" y="609586"/>
                </a:lnTo>
                <a:lnTo>
                  <a:pt x="325158" y="639819"/>
                </a:lnTo>
                <a:lnTo>
                  <a:pt x="358091" y="672809"/>
                </a:lnTo>
                <a:lnTo>
                  <a:pt x="388292" y="708258"/>
                </a:lnTo>
                <a:lnTo>
                  <a:pt x="415457" y="745866"/>
                </a:lnTo>
                <a:lnTo>
                  <a:pt x="439280" y="785332"/>
                </a:lnTo>
                <a:lnTo>
                  <a:pt x="459456" y="826357"/>
                </a:lnTo>
                <a:lnTo>
                  <a:pt x="475680" y="868641"/>
                </a:lnTo>
                <a:lnTo>
                  <a:pt x="487646" y="911884"/>
                </a:lnTo>
                <a:lnTo>
                  <a:pt x="495050" y="955786"/>
                </a:lnTo>
                <a:lnTo>
                  <a:pt x="497586" y="1000048"/>
                </a:lnTo>
                <a:lnTo>
                  <a:pt x="500142" y="955786"/>
                </a:lnTo>
                <a:lnTo>
                  <a:pt x="507604" y="911884"/>
                </a:lnTo>
                <a:lnTo>
                  <a:pt x="519662" y="868641"/>
                </a:lnTo>
                <a:lnTo>
                  <a:pt x="536008" y="826357"/>
                </a:lnTo>
                <a:lnTo>
                  <a:pt x="556331" y="785332"/>
                </a:lnTo>
                <a:lnTo>
                  <a:pt x="580323" y="745866"/>
                </a:lnTo>
                <a:lnTo>
                  <a:pt x="607673" y="708258"/>
                </a:lnTo>
                <a:lnTo>
                  <a:pt x="638073" y="672809"/>
                </a:lnTo>
                <a:lnTo>
                  <a:pt x="671212" y="639819"/>
                </a:lnTo>
                <a:lnTo>
                  <a:pt x="706783" y="609586"/>
                </a:lnTo>
                <a:lnTo>
                  <a:pt x="744474" y="582412"/>
                </a:lnTo>
                <a:lnTo>
                  <a:pt x="783977" y="558596"/>
                </a:lnTo>
                <a:lnTo>
                  <a:pt x="824983" y="538438"/>
                </a:lnTo>
                <a:lnTo>
                  <a:pt x="867181" y="522237"/>
                </a:lnTo>
                <a:lnTo>
                  <a:pt x="910263" y="510294"/>
                </a:lnTo>
                <a:lnTo>
                  <a:pt x="953918" y="502908"/>
                </a:lnTo>
                <a:lnTo>
                  <a:pt x="965601" y="502236"/>
                </a:lnTo>
                <a:lnTo>
                  <a:pt x="965601" y="498524"/>
                </a:lnTo>
                <a:lnTo>
                  <a:pt x="953918" y="497851"/>
                </a:lnTo>
                <a:lnTo>
                  <a:pt x="910263" y="490464"/>
                </a:lnTo>
                <a:lnTo>
                  <a:pt x="867181" y="478519"/>
                </a:lnTo>
                <a:lnTo>
                  <a:pt x="824983" y="462314"/>
                </a:lnTo>
                <a:lnTo>
                  <a:pt x="783977" y="442147"/>
                </a:lnTo>
                <a:lnTo>
                  <a:pt x="744474" y="418319"/>
                </a:lnTo>
                <a:lnTo>
                  <a:pt x="706783" y="391127"/>
                </a:lnTo>
                <a:lnTo>
                  <a:pt x="671212" y="360871"/>
                </a:lnTo>
                <a:lnTo>
                  <a:pt x="638073" y="327849"/>
                </a:lnTo>
                <a:lnTo>
                  <a:pt x="607673" y="292362"/>
                </a:lnTo>
                <a:lnTo>
                  <a:pt x="580323" y="254706"/>
                </a:lnTo>
                <a:lnTo>
                  <a:pt x="556331" y="215183"/>
                </a:lnTo>
                <a:lnTo>
                  <a:pt x="536008" y="174089"/>
                </a:lnTo>
                <a:lnTo>
                  <a:pt x="519662" y="131726"/>
                </a:lnTo>
                <a:lnTo>
                  <a:pt x="507604" y="88390"/>
                </a:lnTo>
                <a:lnTo>
                  <a:pt x="500142" y="44382"/>
                </a:lnTo>
                <a:lnTo>
                  <a:pt x="497586" y="0"/>
                </a:lnTo>
                <a:close/>
              </a:path>
            </a:pathLst>
          </a:custGeom>
          <a:solidFill>
            <a:srgbClr val="36D6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7322493" y="840983"/>
            <a:ext cx="965835" cy="1000125"/>
          </a:xfrm>
          <a:custGeom>
            <a:avLst/>
            <a:gdLst/>
            <a:ahLst/>
            <a:cxnLst/>
            <a:rect l="l" t="t" r="r" b="b"/>
            <a:pathLst>
              <a:path w="965834" h="1000125">
                <a:moveTo>
                  <a:pt x="497446" y="1000043"/>
                </a:moveTo>
                <a:lnTo>
                  <a:pt x="494912" y="955780"/>
                </a:lnTo>
                <a:lnTo>
                  <a:pt x="487512" y="911877"/>
                </a:lnTo>
                <a:lnTo>
                  <a:pt x="475551" y="868634"/>
                </a:lnTo>
                <a:lnTo>
                  <a:pt x="459335" y="826350"/>
                </a:lnTo>
                <a:lnTo>
                  <a:pt x="439169" y="785325"/>
                </a:lnTo>
                <a:lnTo>
                  <a:pt x="415356" y="745859"/>
                </a:lnTo>
                <a:lnTo>
                  <a:pt x="388202" y="708251"/>
                </a:lnTo>
                <a:lnTo>
                  <a:pt x="358013" y="672803"/>
                </a:lnTo>
                <a:lnTo>
                  <a:pt x="325092" y="639813"/>
                </a:lnTo>
                <a:lnTo>
                  <a:pt x="289746" y="609581"/>
                </a:lnTo>
                <a:lnTo>
                  <a:pt x="252278" y="582408"/>
                </a:lnTo>
                <a:lnTo>
                  <a:pt x="212993" y="558592"/>
                </a:lnTo>
                <a:lnTo>
                  <a:pt x="172198" y="538434"/>
                </a:lnTo>
                <a:lnTo>
                  <a:pt x="130196" y="522234"/>
                </a:lnTo>
                <a:lnTo>
                  <a:pt x="87292" y="510291"/>
                </a:lnTo>
                <a:lnTo>
                  <a:pt x="43792" y="502905"/>
                </a:lnTo>
                <a:lnTo>
                  <a:pt x="0" y="500377"/>
                </a:lnTo>
                <a:lnTo>
                  <a:pt x="43792" y="497848"/>
                </a:lnTo>
                <a:lnTo>
                  <a:pt x="87292" y="490462"/>
                </a:lnTo>
                <a:lnTo>
                  <a:pt x="130196" y="478516"/>
                </a:lnTo>
                <a:lnTo>
                  <a:pt x="172198" y="462310"/>
                </a:lnTo>
                <a:lnTo>
                  <a:pt x="212993" y="442144"/>
                </a:lnTo>
                <a:lnTo>
                  <a:pt x="252278" y="418315"/>
                </a:lnTo>
                <a:lnTo>
                  <a:pt x="289746" y="391123"/>
                </a:lnTo>
                <a:lnTo>
                  <a:pt x="325092" y="360867"/>
                </a:lnTo>
                <a:lnTo>
                  <a:pt x="358013" y="327845"/>
                </a:lnTo>
                <a:lnTo>
                  <a:pt x="388202" y="292357"/>
                </a:lnTo>
                <a:lnTo>
                  <a:pt x="415356" y="254702"/>
                </a:lnTo>
                <a:lnTo>
                  <a:pt x="439169" y="215179"/>
                </a:lnTo>
                <a:lnTo>
                  <a:pt x="459335" y="174086"/>
                </a:lnTo>
                <a:lnTo>
                  <a:pt x="475551" y="131723"/>
                </a:lnTo>
                <a:lnTo>
                  <a:pt x="487512" y="88388"/>
                </a:lnTo>
                <a:lnTo>
                  <a:pt x="494912" y="44380"/>
                </a:lnTo>
                <a:lnTo>
                  <a:pt x="497446" y="0"/>
                </a:lnTo>
                <a:lnTo>
                  <a:pt x="500003" y="44380"/>
                </a:lnTo>
                <a:lnTo>
                  <a:pt x="507469" y="88388"/>
                </a:lnTo>
                <a:lnTo>
                  <a:pt x="519533" y="131723"/>
                </a:lnTo>
                <a:lnTo>
                  <a:pt x="535885" y="174086"/>
                </a:lnTo>
                <a:lnTo>
                  <a:pt x="556217" y="215179"/>
                </a:lnTo>
                <a:lnTo>
                  <a:pt x="580217" y="254702"/>
                </a:lnTo>
                <a:lnTo>
                  <a:pt x="607578" y="292357"/>
                </a:lnTo>
                <a:lnTo>
                  <a:pt x="637988" y="327845"/>
                </a:lnTo>
                <a:lnTo>
                  <a:pt x="671138" y="360867"/>
                </a:lnTo>
                <a:lnTo>
                  <a:pt x="706718" y="391123"/>
                </a:lnTo>
                <a:lnTo>
                  <a:pt x="744419" y="418315"/>
                </a:lnTo>
                <a:lnTo>
                  <a:pt x="783931" y="442144"/>
                </a:lnTo>
                <a:lnTo>
                  <a:pt x="824944" y="462310"/>
                </a:lnTo>
                <a:lnTo>
                  <a:pt x="867149" y="478516"/>
                </a:lnTo>
                <a:lnTo>
                  <a:pt x="910235" y="490462"/>
                </a:lnTo>
                <a:lnTo>
                  <a:pt x="953893" y="497848"/>
                </a:lnTo>
                <a:lnTo>
                  <a:pt x="965529" y="498518"/>
                </a:lnTo>
              </a:path>
              <a:path w="965834" h="1000125">
                <a:moveTo>
                  <a:pt x="965529" y="502235"/>
                </a:moveTo>
                <a:lnTo>
                  <a:pt x="910235" y="510291"/>
                </a:lnTo>
                <a:lnTo>
                  <a:pt x="867149" y="522234"/>
                </a:lnTo>
                <a:lnTo>
                  <a:pt x="824944" y="538434"/>
                </a:lnTo>
                <a:lnTo>
                  <a:pt x="783931" y="558592"/>
                </a:lnTo>
                <a:lnTo>
                  <a:pt x="744419" y="582408"/>
                </a:lnTo>
                <a:lnTo>
                  <a:pt x="706718" y="609581"/>
                </a:lnTo>
                <a:lnTo>
                  <a:pt x="671138" y="639813"/>
                </a:lnTo>
                <a:lnTo>
                  <a:pt x="637988" y="672803"/>
                </a:lnTo>
                <a:lnTo>
                  <a:pt x="607578" y="708251"/>
                </a:lnTo>
                <a:lnTo>
                  <a:pt x="580217" y="745859"/>
                </a:lnTo>
                <a:lnTo>
                  <a:pt x="556217" y="785325"/>
                </a:lnTo>
                <a:lnTo>
                  <a:pt x="535885" y="826350"/>
                </a:lnTo>
                <a:lnTo>
                  <a:pt x="519533" y="868634"/>
                </a:lnTo>
                <a:lnTo>
                  <a:pt x="507469" y="911877"/>
                </a:lnTo>
                <a:lnTo>
                  <a:pt x="500003" y="955780"/>
                </a:lnTo>
                <a:lnTo>
                  <a:pt x="497446" y="1000043"/>
                </a:lnTo>
              </a:path>
            </a:pathLst>
          </a:custGeom>
          <a:ln w="18718">
            <a:solidFill>
              <a:srgbClr val="36D6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7297220" y="0"/>
            <a:ext cx="991235" cy="1841500"/>
          </a:xfrm>
          <a:custGeom>
            <a:avLst/>
            <a:gdLst/>
            <a:ahLst/>
            <a:cxnLst/>
            <a:rect l="l" t="t" r="r" b="b"/>
            <a:pathLst>
              <a:path w="991234" h="1841500">
                <a:moveTo>
                  <a:pt x="990801" y="1841026"/>
                </a:moveTo>
                <a:lnTo>
                  <a:pt x="0" y="1841026"/>
                </a:lnTo>
                <a:lnTo>
                  <a:pt x="0" y="0"/>
                </a:lnTo>
              </a:path>
            </a:pathLst>
          </a:custGeom>
          <a:ln w="38157">
            <a:solidFill>
              <a:srgbClr val="9595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7601057" y="2326970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231902" y="0"/>
                </a:moveTo>
                <a:lnTo>
                  <a:pt x="208788" y="0"/>
                </a:lnTo>
                <a:lnTo>
                  <a:pt x="185801" y="2870"/>
                </a:lnTo>
                <a:lnTo>
                  <a:pt x="141097" y="14389"/>
                </a:lnTo>
                <a:lnTo>
                  <a:pt x="110236" y="29514"/>
                </a:lnTo>
                <a:lnTo>
                  <a:pt x="100076" y="35267"/>
                </a:lnTo>
                <a:lnTo>
                  <a:pt x="64770" y="64795"/>
                </a:lnTo>
                <a:lnTo>
                  <a:pt x="35306" y="100076"/>
                </a:lnTo>
                <a:lnTo>
                  <a:pt x="29591" y="110147"/>
                </a:lnTo>
                <a:lnTo>
                  <a:pt x="23749" y="120230"/>
                </a:lnTo>
                <a:lnTo>
                  <a:pt x="7239" y="163423"/>
                </a:lnTo>
                <a:lnTo>
                  <a:pt x="1524" y="197269"/>
                </a:lnTo>
                <a:lnTo>
                  <a:pt x="0" y="208788"/>
                </a:lnTo>
                <a:lnTo>
                  <a:pt x="0" y="220306"/>
                </a:lnTo>
                <a:lnTo>
                  <a:pt x="0" y="231825"/>
                </a:lnTo>
                <a:lnTo>
                  <a:pt x="1524" y="243344"/>
                </a:lnTo>
                <a:lnTo>
                  <a:pt x="10795" y="287985"/>
                </a:lnTo>
                <a:lnTo>
                  <a:pt x="29591" y="330466"/>
                </a:lnTo>
                <a:lnTo>
                  <a:pt x="56896" y="367182"/>
                </a:lnTo>
                <a:lnTo>
                  <a:pt x="82169" y="390944"/>
                </a:lnTo>
                <a:lnTo>
                  <a:pt x="90805" y="398145"/>
                </a:lnTo>
                <a:lnTo>
                  <a:pt x="131064" y="421182"/>
                </a:lnTo>
                <a:lnTo>
                  <a:pt x="175006" y="434860"/>
                </a:lnTo>
                <a:lnTo>
                  <a:pt x="185801" y="437019"/>
                </a:lnTo>
                <a:lnTo>
                  <a:pt x="208788" y="439902"/>
                </a:lnTo>
                <a:lnTo>
                  <a:pt x="220345" y="439902"/>
                </a:lnTo>
                <a:lnTo>
                  <a:pt x="220345" y="440626"/>
                </a:lnTo>
                <a:lnTo>
                  <a:pt x="231902" y="440626"/>
                </a:lnTo>
                <a:lnTo>
                  <a:pt x="243332" y="439178"/>
                </a:lnTo>
                <a:lnTo>
                  <a:pt x="254889" y="437743"/>
                </a:lnTo>
                <a:lnTo>
                  <a:pt x="309626" y="421182"/>
                </a:lnTo>
                <a:lnTo>
                  <a:pt x="349250" y="398145"/>
                </a:lnTo>
                <a:lnTo>
                  <a:pt x="383794" y="367182"/>
                </a:lnTo>
                <a:lnTo>
                  <a:pt x="390906" y="358546"/>
                </a:lnTo>
                <a:lnTo>
                  <a:pt x="398145" y="349910"/>
                </a:lnTo>
                <a:lnTo>
                  <a:pt x="421259" y="309587"/>
                </a:lnTo>
                <a:lnTo>
                  <a:pt x="434848" y="265671"/>
                </a:lnTo>
                <a:lnTo>
                  <a:pt x="437007" y="254863"/>
                </a:lnTo>
                <a:lnTo>
                  <a:pt x="438531" y="243344"/>
                </a:lnTo>
                <a:lnTo>
                  <a:pt x="439928" y="231825"/>
                </a:lnTo>
                <a:lnTo>
                  <a:pt x="439928" y="220306"/>
                </a:lnTo>
                <a:lnTo>
                  <a:pt x="440690" y="220306"/>
                </a:lnTo>
                <a:lnTo>
                  <a:pt x="440690" y="208788"/>
                </a:lnTo>
                <a:lnTo>
                  <a:pt x="439166" y="197269"/>
                </a:lnTo>
                <a:lnTo>
                  <a:pt x="437769" y="185750"/>
                </a:lnTo>
                <a:lnTo>
                  <a:pt x="426212" y="141109"/>
                </a:lnTo>
                <a:lnTo>
                  <a:pt x="411099" y="110147"/>
                </a:lnTo>
                <a:lnTo>
                  <a:pt x="405384" y="100076"/>
                </a:lnTo>
                <a:lnTo>
                  <a:pt x="398907" y="90716"/>
                </a:lnTo>
                <a:lnTo>
                  <a:pt x="391668" y="81343"/>
                </a:lnTo>
                <a:lnTo>
                  <a:pt x="383794" y="72707"/>
                </a:lnTo>
                <a:lnTo>
                  <a:pt x="375793" y="64795"/>
                </a:lnTo>
                <a:lnTo>
                  <a:pt x="367919" y="56870"/>
                </a:lnTo>
                <a:lnTo>
                  <a:pt x="359283" y="48958"/>
                </a:lnTo>
                <a:lnTo>
                  <a:pt x="349885" y="41757"/>
                </a:lnTo>
                <a:lnTo>
                  <a:pt x="340614" y="35267"/>
                </a:lnTo>
                <a:lnTo>
                  <a:pt x="330454" y="29514"/>
                </a:lnTo>
                <a:lnTo>
                  <a:pt x="320421" y="23749"/>
                </a:lnTo>
                <a:lnTo>
                  <a:pt x="277241" y="7188"/>
                </a:lnTo>
                <a:lnTo>
                  <a:pt x="254889" y="2870"/>
                </a:lnTo>
                <a:lnTo>
                  <a:pt x="231902" y="0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7601124" y="2327001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220311"/>
                </a:moveTo>
                <a:lnTo>
                  <a:pt x="0" y="208792"/>
                </a:lnTo>
                <a:lnTo>
                  <a:pt x="1396" y="197273"/>
                </a:lnTo>
                <a:lnTo>
                  <a:pt x="2793" y="185753"/>
                </a:lnTo>
                <a:lnTo>
                  <a:pt x="14350" y="141112"/>
                </a:lnTo>
                <a:lnTo>
                  <a:pt x="35305" y="100077"/>
                </a:lnTo>
                <a:lnTo>
                  <a:pt x="64768" y="64796"/>
                </a:lnTo>
                <a:lnTo>
                  <a:pt x="100073" y="35281"/>
                </a:lnTo>
                <a:lnTo>
                  <a:pt x="141093" y="14402"/>
                </a:lnTo>
                <a:lnTo>
                  <a:pt x="185669" y="2882"/>
                </a:lnTo>
                <a:lnTo>
                  <a:pt x="197226" y="1447"/>
                </a:lnTo>
                <a:lnTo>
                  <a:pt x="208782" y="0"/>
                </a:lnTo>
                <a:lnTo>
                  <a:pt x="220212" y="0"/>
                </a:lnTo>
                <a:lnTo>
                  <a:pt x="231769" y="0"/>
                </a:lnTo>
                <a:lnTo>
                  <a:pt x="243325" y="1447"/>
                </a:lnTo>
                <a:lnTo>
                  <a:pt x="288663" y="10807"/>
                </a:lnTo>
                <a:lnTo>
                  <a:pt x="330445" y="29515"/>
                </a:lnTo>
                <a:lnTo>
                  <a:pt x="367909" y="56884"/>
                </a:lnTo>
                <a:lnTo>
                  <a:pt x="398770" y="90717"/>
                </a:lnTo>
                <a:lnTo>
                  <a:pt x="421883" y="131041"/>
                </a:lnTo>
                <a:lnTo>
                  <a:pt x="435472" y="174234"/>
                </a:lnTo>
                <a:lnTo>
                  <a:pt x="440551" y="208792"/>
                </a:lnTo>
                <a:lnTo>
                  <a:pt x="440551" y="220311"/>
                </a:lnTo>
                <a:lnTo>
                  <a:pt x="439789" y="220311"/>
                </a:lnTo>
                <a:lnTo>
                  <a:pt x="439789" y="231830"/>
                </a:lnTo>
                <a:lnTo>
                  <a:pt x="438393" y="243362"/>
                </a:lnTo>
                <a:lnTo>
                  <a:pt x="436996" y="254881"/>
                </a:lnTo>
                <a:lnTo>
                  <a:pt x="434837" y="265676"/>
                </a:lnTo>
                <a:lnTo>
                  <a:pt x="432678" y="277195"/>
                </a:lnTo>
                <a:lnTo>
                  <a:pt x="428995" y="287990"/>
                </a:lnTo>
                <a:lnTo>
                  <a:pt x="425439" y="298786"/>
                </a:lnTo>
                <a:lnTo>
                  <a:pt x="421121" y="309594"/>
                </a:lnTo>
                <a:lnTo>
                  <a:pt x="398135" y="349917"/>
                </a:lnTo>
                <a:lnTo>
                  <a:pt x="390896" y="358553"/>
                </a:lnTo>
                <a:lnTo>
                  <a:pt x="383657" y="367189"/>
                </a:lnTo>
                <a:lnTo>
                  <a:pt x="349114" y="398140"/>
                </a:lnTo>
                <a:lnTo>
                  <a:pt x="339716" y="404630"/>
                </a:lnTo>
                <a:lnTo>
                  <a:pt x="330445" y="411107"/>
                </a:lnTo>
                <a:lnTo>
                  <a:pt x="287901" y="429827"/>
                </a:lnTo>
                <a:lnTo>
                  <a:pt x="243325" y="439187"/>
                </a:lnTo>
                <a:lnTo>
                  <a:pt x="231769" y="440622"/>
                </a:lnTo>
                <a:lnTo>
                  <a:pt x="220212" y="440622"/>
                </a:lnTo>
                <a:lnTo>
                  <a:pt x="220212" y="439911"/>
                </a:lnTo>
                <a:lnTo>
                  <a:pt x="208782" y="439911"/>
                </a:lnTo>
                <a:lnTo>
                  <a:pt x="197226" y="438463"/>
                </a:lnTo>
                <a:lnTo>
                  <a:pt x="185669" y="437028"/>
                </a:lnTo>
                <a:lnTo>
                  <a:pt x="174874" y="434869"/>
                </a:lnTo>
                <a:lnTo>
                  <a:pt x="163444" y="432710"/>
                </a:lnTo>
                <a:lnTo>
                  <a:pt x="152650" y="429103"/>
                </a:lnTo>
                <a:lnTo>
                  <a:pt x="141855" y="425509"/>
                </a:lnTo>
                <a:lnTo>
                  <a:pt x="100708" y="404630"/>
                </a:lnTo>
                <a:lnTo>
                  <a:pt x="64768" y="375825"/>
                </a:lnTo>
                <a:lnTo>
                  <a:pt x="35940" y="339833"/>
                </a:lnTo>
                <a:lnTo>
                  <a:pt x="15112" y="298786"/>
                </a:lnTo>
                <a:lnTo>
                  <a:pt x="10794" y="287990"/>
                </a:lnTo>
                <a:lnTo>
                  <a:pt x="1396" y="243362"/>
                </a:lnTo>
                <a:lnTo>
                  <a:pt x="0" y="231830"/>
                </a:lnTo>
                <a:lnTo>
                  <a:pt x="0" y="220311"/>
                </a:lnTo>
                <a:close/>
              </a:path>
            </a:pathLst>
          </a:custGeom>
          <a:ln w="18718">
            <a:solidFill>
              <a:srgbClr val="9595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14952219" y="8116557"/>
            <a:ext cx="3336290" cy="2171065"/>
          </a:xfrm>
          <a:custGeom>
            <a:avLst/>
            <a:gdLst/>
            <a:ahLst/>
            <a:cxnLst/>
            <a:rect l="l" t="t" r="r" b="b"/>
            <a:pathLst>
              <a:path w="3336290" h="2171065">
                <a:moveTo>
                  <a:pt x="1136904" y="1106587"/>
                </a:moveTo>
                <a:lnTo>
                  <a:pt x="553720" y="1106587"/>
                </a:lnTo>
                <a:lnTo>
                  <a:pt x="0" y="1660961"/>
                </a:lnTo>
                <a:lnTo>
                  <a:pt x="0" y="2170440"/>
                </a:lnTo>
                <a:lnTo>
                  <a:pt x="29591" y="2170440"/>
                </a:lnTo>
                <a:lnTo>
                  <a:pt x="29591" y="1689760"/>
                </a:lnTo>
                <a:lnTo>
                  <a:pt x="1600344" y="1689760"/>
                </a:lnTo>
                <a:lnTo>
                  <a:pt x="1629920" y="1660961"/>
                </a:lnTo>
                <a:lnTo>
                  <a:pt x="42545" y="1660961"/>
                </a:lnTo>
                <a:lnTo>
                  <a:pt x="553720" y="1148349"/>
                </a:lnTo>
                <a:lnTo>
                  <a:pt x="583946" y="1148349"/>
                </a:lnTo>
                <a:lnTo>
                  <a:pt x="583946" y="1136829"/>
                </a:lnTo>
                <a:lnTo>
                  <a:pt x="1136904" y="1136829"/>
                </a:lnTo>
                <a:lnTo>
                  <a:pt x="1136904" y="1106587"/>
                </a:lnTo>
                <a:close/>
              </a:path>
              <a:path w="3336290" h="2171065">
                <a:moveTo>
                  <a:pt x="583946" y="1689760"/>
                </a:moveTo>
                <a:lnTo>
                  <a:pt x="553720" y="1689760"/>
                </a:lnTo>
                <a:lnTo>
                  <a:pt x="553720" y="2170440"/>
                </a:lnTo>
                <a:lnTo>
                  <a:pt x="583946" y="2170440"/>
                </a:lnTo>
                <a:lnTo>
                  <a:pt x="583946" y="1689760"/>
                </a:lnTo>
                <a:close/>
              </a:path>
              <a:path w="3336290" h="2171065">
                <a:moveTo>
                  <a:pt x="1136904" y="1689760"/>
                </a:moveTo>
                <a:lnTo>
                  <a:pt x="1106678" y="1689760"/>
                </a:lnTo>
                <a:lnTo>
                  <a:pt x="1106678" y="2170440"/>
                </a:lnTo>
                <a:lnTo>
                  <a:pt x="1136904" y="2141009"/>
                </a:lnTo>
                <a:lnTo>
                  <a:pt x="1136904" y="1689760"/>
                </a:lnTo>
                <a:close/>
              </a:path>
              <a:path w="3336290" h="2171065">
                <a:moveTo>
                  <a:pt x="1661033" y="1689760"/>
                </a:moveTo>
                <a:lnTo>
                  <a:pt x="1600344" y="1689760"/>
                </a:lnTo>
                <a:lnTo>
                  <a:pt x="1136904" y="2141009"/>
                </a:lnTo>
                <a:lnTo>
                  <a:pt x="1136904" y="2170440"/>
                </a:lnTo>
                <a:lnTo>
                  <a:pt x="1661033" y="2170440"/>
                </a:lnTo>
                <a:lnTo>
                  <a:pt x="1661033" y="1689760"/>
                </a:lnTo>
                <a:close/>
              </a:path>
              <a:path w="3336290" h="2171065">
                <a:moveTo>
                  <a:pt x="3335755" y="1136829"/>
                </a:moveTo>
                <a:lnTo>
                  <a:pt x="2791460" y="1136829"/>
                </a:lnTo>
                <a:lnTo>
                  <a:pt x="2245614" y="1689760"/>
                </a:lnTo>
                <a:lnTo>
                  <a:pt x="1691259" y="1689760"/>
                </a:lnTo>
                <a:lnTo>
                  <a:pt x="1691259" y="2170440"/>
                </a:lnTo>
                <a:lnTo>
                  <a:pt x="3335755" y="1136829"/>
                </a:lnTo>
                <a:close/>
              </a:path>
              <a:path w="3336290" h="2171065">
                <a:moveTo>
                  <a:pt x="583946" y="1148349"/>
                </a:moveTo>
                <a:lnTo>
                  <a:pt x="553720" y="1148349"/>
                </a:lnTo>
                <a:lnTo>
                  <a:pt x="553720" y="1660961"/>
                </a:lnTo>
                <a:lnTo>
                  <a:pt x="583946" y="1660961"/>
                </a:lnTo>
                <a:lnTo>
                  <a:pt x="583946" y="1148349"/>
                </a:lnTo>
                <a:close/>
              </a:path>
              <a:path w="3336290" h="2171065">
                <a:moveTo>
                  <a:pt x="1136904" y="1136829"/>
                </a:moveTo>
                <a:lnTo>
                  <a:pt x="1106678" y="1136829"/>
                </a:lnTo>
                <a:lnTo>
                  <a:pt x="1106678" y="1660961"/>
                </a:lnTo>
                <a:lnTo>
                  <a:pt x="1136904" y="1660961"/>
                </a:lnTo>
                <a:lnTo>
                  <a:pt x="1136904" y="1136829"/>
                </a:lnTo>
                <a:close/>
              </a:path>
              <a:path w="3336290" h="2171065">
                <a:moveTo>
                  <a:pt x="1661033" y="1630668"/>
                </a:moveTo>
                <a:lnTo>
                  <a:pt x="1629920" y="1660961"/>
                </a:lnTo>
                <a:lnTo>
                  <a:pt x="1661033" y="1660961"/>
                </a:lnTo>
                <a:lnTo>
                  <a:pt x="1661033" y="1630668"/>
                </a:lnTo>
                <a:close/>
              </a:path>
              <a:path w="3336290" h="2171065">
                <a:moveTo>
                  <a:pt x="2215388" y="1136829"/>
                </a:moveTo>
                <a:lnTo>
                  <a:pt x="2168213" y="1136829"/>
                </a:lnTo>
                <a:lnTo>
                  <a:pt x="1691259" y="1601237"/>
                </a:lnTo>
                <a:lnTo>
                  <a:pt x="1691259" y="1660961"/>
                </a:lnTo>
                <a:lnTo>
                  <a:pt x="2215388" y="1660961"/>
                </a:lnTo>
                <a:lnTo>
                  <a:pt x="2215388" y="1136829"/>
                </a:lnTo>
                <a:close/>
              </a:path>
              <a:path w="3336290" h="2171065">
                <a:moveTo>
                  <a:pt x="2749677" y="1136829"/>
                </a:moveTo>
                <a:lnTo>
                  <a:pt x="2245614" y="1136829"/>
                </a:lnTo>
                <a:lnTo>
                  <a:pt x="2245614" y="1646561"/>
                </a:lnTo>
                <a:lnTo>
                  <a:pt x="2749677" y="1136829"/>
                </a:lnTo>
                <a:close/>
              </a:path>
              <a:path w="3336290" h="2171065">
                <a:moveTo>
                  <a:pt x="2199271" y="1106587"/>
                </a:moveTo>
                <a:lnTo>
                  <a:pt x="1661033" y="1106587"/>
                </a:lnTo>
                <a:lnTo>
                  <a:pt x="1661033" y="1630668"/>
                </a:lnTo>
                <a:lnTo>
                  <a:pt x="1691259" y="1601237"/>
                </a:lnTo>
                <a:lnTo>
                  <a:pt x="1691259" y="1136829"/>
                </a:lnTo>
                <a:lnTo>
                  <a:pt x="2168213" y="1136829"/>
                </a:lnTo>
                <a:lnTo>
                  <a:pt x="2199271" y="1106587"/>
                </a:lnTo>
                <a:close/>
              </a:path>
              <a:path w="3336290" h="2171065">
                <a:moveTo>
                  <a:pt x="3321304" y="602615"/>
                </a:moveTo>
                <a:lnTo>
                  <a:pt x="2797175" y="1131069"/>
                </a:lnTo>
                <a:lnTo>
                  <a:pt x="2797175" y="1136829"/>
                </a:lnTo>
                <a:lnTo>
                  <a:pt x="3321304" y="1136829"/>
                </a:lnTo>
                <a:lnTo>
                  <a:pt x="3321304" y="602615"/>
                </a:lnTo>
                <a:close/>
              </a:path>
              <a:path w="3336290" h="2171065">
                <a:moveTo>
                  <a:pt x="2215388" y="1090895"/>
                </a:moveTo>
                <a:lnTo>
                  <a:pt x="2199271" y="1106587"/>
                </a:lnTo>
                <a:lnTo>
                  <a:pt x="2215388" y="1106587"/>
                </a:lnTo>
                <a:lnTo>
                  <a:pt x="2215388" y="1090895"/>
                </a:lnTo>
                <a:close/>
              </a:path>
              <a:path w="3336290" h="2171065">
                <a:moveTo>
                  <a:pt x="2768346" y="582460"/>
                </a:moveTo>
                <a:lnTo>
                  <a:pt x="2737559" y="582460"/>
                </a:lnTo>
                <a:lnTo>
                  <a:pt x="2245614" y="1061464"/>
                </a:lnTo>
                <a:lnTo>
                  <a:pt x="2245614" y="1106587"/>
                </a:lnTo>
                <a:lnTo>
                  <a:pt x="2768346" y="1106587"/>
                </a:lnTo>
                <a:lnTo>
                  <a:pt x="2768346" y="582460"/>
                </a:lnTo>
                <a:close/>
              </a:path>
              <a:path w="3336290" h="2171065">
                <a:moveTo>
                  <a:pt x="3335755" y="0"/>
                </a:moveTo>
                <a:lnTo>
                  <a:pt x="2768346" y="0"/>
                </a:lnTo>
                <a:lnTo>
                  <a:pt x="2768346" y="552221"/>
                </a:lnTo>
                <a:lnTo>
                  <a:pt x="2215388" y="552221"/>
                </a:lnTo>
                <a:lnTo>
                  <a:pt x="2215388" y="1090895"/>
                </a:lnTo>
                <a:lnTo>
                  <a:pt x="2245614" y="1061464"/>
                </a:lnTo>
                <a:lnTo>
                  <a:pt x="2245614" y="582460"/>
                </a:lnTo>
                <a:lnTo>
                  <a:pt x="2737559" y="582460"/>
                </a:lnTo>
                <a:lnTo>
                  <a:pt x="2797175" y="524412"/>
                </a:lnTo>
                <a:lnTo>
                  <a:pt x="2797175" y="29527"/>
                </a:lnTo>
                <a:lnTo>
                  <a:pt x="3305430" y="29527"/>
                </a:lnTo>
                <a:lnTo>
                  <a:pt x="3335755" y="0"/>
                </a:lnTo>
                <a:close/>
              </a:path>
              <a:path w="3336290" h="2171065">
                <a:moveTo>
                  <a:pt x="3298317" y="582460"/>
                </a:moveTo>
                <a:lnTo>
                  <a:pt x="2797175" y="582460"/>
                </a:lnTo>
                <a:lnTo>
                  <a:pt x="2797175" y="1087869"/>
                </a:lnTo>
                <a:lnTo>
                  <a:pt x="3298317" y="582460"/>
                </a:lnTo>
                <a:close/>
              </a:path>
              <a:path w="3336290" h="2171065">
                <a:moveTo>
                  <a:pt x="3321304" y="29527"/>
                </a:moveTo>
                <a:lnTo>
                  <a:pt x="3305430" y="29527"/>
                </a:lnTo>
                <a:lnTo>
                  <a:pt x="2797175" y="524412"/>
                </a:lnTo>
                <a:lnTo>
                  <a:pt x="2797175" y="552221"/>
                </a:lnTo>
                <a:lnTo>
                  <a:pt x="3321304" y="552221"/>
                </a:lnTo>
                <a:lnTo>
                  <a:pt x="3321304" y="29527"/>
                </a:lnTo>
                <a:close/>
              </a:path>
            </a:pathLst>
          </a:custGeom>
          <a:solidFill>
            <a:srgbClr val="36D6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15656433" y="9899191"/>
            <a:ext cx="304165" cy="304165"/>
          </a:xfrm>
          <a:custGeom>
            <a:avLst/>
            <a:gdLst/>
            <a:ahLst/>
            <a:cxnLst/>
            <a:rect l="l" t="t" r="r" b="b"/>
            <a:pathLst>
              <a:path w="304165" h="304165">
                <a:moveTo>
                  <a:pt x="159766" y="0"/>
                </a:moveTo>
                <a:lnTo>
                  <a:pt x="144018" y="0"/>
                </a:lnTo>
                <a:lnTo>
                  <a:pt x="136017" y="718"/>
                </a:lnTo>
                <a:lnTo>
                  <a:pt x="97155" y="10081"/>
                </a:lnTo>
                <a:lnTo>
                  <a:pt x="62611" y="28798"/>
                </a:lnTo>
                <a:lnTo>
                  <a:pt x="33782" y="56158"/>
                </a:lnTo>
                <a:lnTo>
                  <a:pt x="12954" y="89996"/>
                </a:lnTo>
                <a:lnTo>
                  <a:pt x="2159" y="128155"/>
                </a:lnTo>
                <a:lnTo>
                  <a:pt x="635" y="136074"/>
                </a:lnTo>
                <a:lnTo>
                  <a:pt x="0" y="143996"/>
                </a:lnTo>
                <a:lnTo>
                  <a:pt x="0" y="151913"/>
                </a:lnTo>
                <a:lnTo>
                  <a:pt x="0" y="159832"/>
                </a:lnTo>
                <a:lnTo>
                  <a:pt x="635" y="167754"/>
                </a:lnTo>
                <a:lnTo>
                  <a:pt x="2159" y="175671"/>
                </a:lnTo>
                <a:lnTo>
                  <a:pt x="3556" y="183595"/>
                </a:lnTo>
                <a:lnTo>
                  <a:pt x="4953" y="190793"/>
                </a:lnTo>
                <a:lnTo>
                  <a:pt x="7874" y="198710"/>
                </a:lnTo>
                <a:lnTo>
                  <a:pt x="10033" y="205913"/>
                </a:lnTo>
                <a:lnTo>
                  <a:pt x="13589" y="213112"/>
                </a:lnTo>
                <a:lnTo>
                  <a:pt x="16510" y="220310"/>
                </a:lnTo>
                <a:lnTo>
                  <a:pt x="20828" y="227509"/>
                </a:lnTo>
                <a:lnTo>
                  <a:pt x="44577" y="259189"/>
                </a:lnTo>
                <a:lnTo>
                  <a:pt x="56896" y="269269"/>
                </a:lnTo>
                <a:lnTo>
                  <a:pt x="62611" y="274310"/>
                </a:lnTo>
                <a:lnTo>
                  <a:pt x="97917" y="293027"/>
                </a:lnTo>
                <a:lnTo>
                  <a:pt x="105029" y="295905"/>
                </a:lnTo>
                <a:lnTo>
                  <a:pt x="113030" y="298068"/>
                </a:lnTo>
                <a:lnTo>
                  <a:pt x="120142" y="299506"/>
                </a:lnTo>
                <a:lnTo>
                  <a:pt x="128143" y="300945"/>
                </a:lnTo>
                <a:lnTo>
                  <a:pt x="136017" y="302389"/>
                </a:lnTo>
                <a:lnTo>
                  <a:pt x="144018" y="303108"/>
                </a:lnTo>
                <a:lnTo>
                  <a:pt x="151892" y="303108"/>
                </a:lnTo>
                <a:lnTo>
                  <a:pt x="151892" y="303827"/>
                </a:lnTo>
                <a:lnTo>
                  <a:pt x="159766" y="303827"/>
                </a:lnTo>
                <a:lnTo>
                  <a:pt x="167767" y="303108"/>
                </a:lnTo>
                <a:lnTo>
                  <a:pt x="183515" y="300226"/>
                </a:lnTo>
                <a:lnTo>
                  <a:pt x="190754" y="298787"/>
                </a:lnTo>
                <a:lnTo>
                  <a:pt x="198628" y="295905"/>
                </a:lnTo>
                <a:lnTo>
                  <a:pt x="205867" y="293747"/>
                </a:lnTo>
                <a:lnTo>
                  <a:pt x="213106" y="290145"/>
                </a:lnTo>
                <a:lnTo>
                  <a:pt x="220218" y="287268"/>
                </a:lnTo>
                <a:lnTo>
                  <a:pt x="227457" y="282947"/>
                </a:lnTo>
                <a:lnTo>
                  <a:pt x="233934" y="279350"/>
                </a:lnTo>
                <a:lnTo>
                  <a:pt x="241173" y="274310"/>
                </a:lnTo>
                <a:lnTo>
                  <a:pt x="246888" y="269989"/>
                </a:lnTo>
                <a:lnTo>
                  <a:pt x="253365" y="264229"/>
                </a:lnTo>
                <a:lnTo>
                  <a:pt x="259207" y="259189"/>
                </a:lnTo>
                <a:lnTo>
                  <a:pt x="264160" y="253429"/>
                </a:lnTo>
                <a:lnTo>
                  <a:pt x="269240" y="246950"/>
                </a:lnTo>
                <a:lnTo>
                  <a:pt x="274320" y="241190"/>
                </a:lnTo>
                <a:lnTo>
                  <a:pt x="292989" y="205913"/>
                </a:lnTo>
                <a:lnTo>
                  <a:pt x="295910" y="198710"/>
                </a:lnTo>
                <a:lnTo>
                  <a:pt x="298069" y="190793"/>
                </a:lnTo>
                <a:lnTo>
                  <a:pt x="299466" y="183595"/>
                </a:lnTo>
                <a:lnTo>
                  <a:pt x="300863" y="175671"/>
                </a:lnTo>
                <a:lnTo>
                  <a:pt x="302387" y="167754"/>
                </a:lnTo>
                <a:lnTo>
                  <a:pt x="303022" y="159832"/>
                </a:lnTo>
                <a:lnTo>
                  <a:pt x="303022" y="151913"/>
                </a:lnTo>
                <a:lnTo>
                  <a:pt x="303784" y="151913"/>
                </a:lnTo>
                <a:lnTo>
                  <a:pt x="303784" y="143996"/>
                </a:lnTo>
                <a:lnTo>
                  <a:pt x="303022" y="136074"/>
                </a:lnTo>
                <a:lnTo>
                  <a:pt x="293751" y="97194"/>
                </a:lnTo>
                <a:lnTo>
                  <a:pt x="274955" y="62636"/>
                </a:lnTo>
                <a:lnTo>
                  <a:pt x="247650" y="33839"/>
                </a:lnTo>
                <a:lnTo>
                  <a:pt x="213741" y="12962"/>
                </a:lnTo>
                <a:lnTo>
                  <a:pt x="183515" y="3601"/>
                </a:lnTo>
                <a:lnTo>
                  <a:pt x="167767" y="718"/>
                </a:lnTo>
                <a:lnTo>
                  <a:pt x="159766" y="0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15656492" y="9899192"/>
            <a:ext cx="304165" cy="304165"/>
          </a:xfrm>
          <a:custGeom>
            <a:avLst/>
            <a:gdLst/>
            <a:ahLst/>
            <a:cxnLst/>
            <a:rect l="l" t="t" r="r" b="b"/>
            <a:pathLst>
              <a:path w="304165" h="304165">
                <a:moveTo>
                  <a:pt x="0" y="151913"/>
                </a:moveTo>
                <a:lnTo>
                  <a:pt x="0" y="143996"/>
                </a:lnTo>
                <a:lnTo>
                  <a:pt x="635" y="136073"/>
                </a:lnTo>
                <a:lnTo>
                  <a:pt x="2159" y="128156"/>
                </a:lnTo>
                <a:lnTo>
                  <a:pt x="3556" y="120232"/>
                </a:lnTo>
                <a:lnTo>
                  <a:pt x="16510" y="82797"/>
                </a:lnTo>
                <a:lnTo>
                  <a:pt x="20066" y="75599"/>
                </a:lnTo>
                <a:lnTo>
                  <a:pt x="44577" y="44638"/>
                </a:lnTo>
                <a:lnTo>
                  <a:pt x="76328" y="20160"/>
                </a:lnTo>
                <a:lnTo>
                  <a:pt x="112270" y="5040"/>
                </a:lnTo>
                <a:lnTo>
                  <a:pt x="128145" y="2162"/>
                </a:lnTo>
                <a:lnTo>
                  <a:pt x="136019" y="718"/>
                </a:lnTo>
                <a:lnTo>
                  <a:pt x="143893" y="0"/>
                </a:lnTo>
                <a:lnTo>
                  <a:pt x="151895" y="0"/>
                </a:lnTo>
                <a:lnTo>
                  <a:pt x="159769" y="0"/>
                </a:lnTo>
                <a:lnTo>
                  <a:pt x="167770" y="718"/>
                </a:lnTo>
                <a:lnTo>
                  <a:pt x="175644" y="2162"/>
                </a:lnTo>
                <a:lnTo>
                  <a:pt x="183518" y="3601"/>
                </a:lnTo>
                <a:lnTo>
                  <a:pt x="220984" y="16559"/>
                </a:lnTo>
                <a:lnTo>
                  <a:pt x="234700" y="24482"/>
                </a:lnTo>
                <a:lnTo>
                  <a:pt x="241177" y="28798"/>
                </a:lnTo>
                <a:lnTo>
                  <a:pt x="270007" y="56157"/>
                </a:lnTo>
                <a:lnTo>
                  <a:pt x="290835" y="89995"/>
                </a:lnTo>
                <a:lnTo>
                  <a:pt x="301631" y="128156"/>
                </a:lnTo>
                <a:lnTo>
                  <a:pt x="303028" y="136073"/>
                </a:lnTo>
                <a:lnTo>
                  <a:pt x="303790" y="143996"/>
                </a:lnTo>
                <a:lnTo>
                  <a:pt x="303790" y="151913"/>
                </a:lnTo>
                <a:lnTo>
                  <a:pt x="303028" y="151913"/>
                </a:lnTo>
                <a:lnTo>
                  <a:pt x="303028" y="159831"/>
                </a:lnTo>
                <a:lnTo>
                  <a:pt x="302393" y="167753"/>
                </a:lnTo>
                <a:lnTo>
                  <a:pt x="300869" y="175671"/>
                </a:lnTo>
                <a:lnTo>
                  <a:pt x="299471" y="183594"/>
                </a:lnTo>
                <a:lnTo>
                  <a:pt x="298074" y="190792"/>
                </a:lnTo>
                <a:lnTo>
                  <a:pt x="295915" y="198709"/>
                </a:lnTo>
                <a:lnTo>
                  <a:pt x="292994" y="205913"/>
                </a:lnTo>
                <a:lnTo>
                  <a:pt x="290073" y="213831"/>
                </a:lnTo>
                <a:lnTo>
                  <a:pt x="269245" y="246949"/>
                </a:lnTo>
                <a:lnTo>
                  <a:pt x="264165" y="253429"/>
                </a:lnTo>
                <a:lnTo>
                  <a:pt x="259212" y="259188"/>
                </a:lnTo>
                <a:lnTo>
                  <a:pt x="253370" y="264229"/>
                </a:lnTo>
                <a:lnTo>
                  <a:pt x="246892" y="269988"/>
                </a:lnTo>
                <a:lnTo>
                  <a:pt x="241177" y="274309"/>
                </a:lnTo>
                <a:lnTo>
                  <a:pt x="233938" y="279350"/>
                </a:lnTo>
                <a:lnTo>
                  <a:pt x="227461" y="282946"/>
                </a:lnTo>
                <a:lnTo>
                  <a:pt x="220222" y="287267"/>
                </a:lnTo>
                <a:lnTo>
                  <a:pt x="213110" y="290145"/>
                </a:lnTo>
                <a:lnTo>
                  <a:pt x="205871" y="293746"/>
                </a:lnTo>
                <a:lnTo>
                  <a:pt x="198631" y="295904"/>
                </a:lnTo>
                <a:lnTo>
                  <a:pt x="190757" y="298787"/>
                </a:lnTo>
                <a:lnTo>
                  <a:pt x="183518" y="300225"/>
                </a:lnTo>
                <a:lnTo>
                  <a:pt x="175644" y="301664"/>
                </a:lnTo>
                <a:lnTo>
                  <a:pt x="167770" y="303108"/>
                </a:lnTo>
                <a:lnTo>
                  <a:pt x="159769" y="303827"/>
                </a:lnTo>
                <a:lnTo>
                  <a:pt x="151895" y="303827"/>
                </a:lnTo>
                <a:lnTo>
                  <a:pt x="151895" y="303108"/>
                </a:lnTo>
                <a:lnTo>
                  <a:pt x="143893" y="303108"/>
                </a:lnTo>
                <a:lnTo>
                  <a:pt x="136019" y="302388"/>
                </a:lnTo>
                <a:lnTo>
                  <a:pt x="128145" y="300945"/>
                </a:lnTo>
                <a:lnTo>
                  <a:pt x="120144" y="299506"/>
                </a:lnTo>
                <a:lnTo>
                  <a:pt x="113032" y="298067"/>
                </a:lnTo>
                <a:lnTo>
                  <a:pt x="105031" y="295904"/>
                </a:lnTo>
                <a:lnTo>
                  <a:pt x="97918" y="293027"/>
                </a:lnTo>
                <a:lnTo>
                  <a:pt x="89917" y="290145"/>
                </a:lnTo>
                <a:lnTo>
                  <a:pt x="56770" y="269269"/>
                </a:lnTo>
                <a:lnTo>
                  <a:pt x="50293" y="264229"/>
                </a:lnTo>
                <a:lnTo>
                  <a:pt x="24384" y="233992"/>
                </a:lnTo>
                <a:lnTo>
                  <a:pt x="20828" y="227507"/>
                </a:lnTo>
                <a:lnTo>
                  <a:pt x="16510" y="220309"/>
                </a:lnTo>
                <a:lnTo>
                  <a:pt x="13589" y="213111"/>
                </a:lnTo>
                <a:lnTo>
                  <a:pt x="10033" y="205913"/>
                </a:lnTo>
                <a:lnTo>
                  <a:pt x="7874" y="198709"/>
                </a:lnTo>
                <a:lnTo>
                  <a:pt x="4953" y="190792"/>
                </a:lnTo>
                <a:lnTo>
                  <a:pt x="3556" y="183594"/>
                </a:lnTo>
                <a:lnTo>
                  <a:pt x="2159" y="175671"/>
                </a:lnTo>
                <a:lnTo>
                  <a:pt x="635" y="167753"/>
                </a:lnTo>
                <a:lnTo>
                  <a:pt x="0" y="159831"/>
                </a:lnTo>
                <a:lnTo>
                  <a:pt x="0" y="151913"/>
                </a:lnTo>
                <a:close/>
              </a:path>
            </a:pathLst>
          </a:custGeom>
          <a:ln w="18719">
            <a:solidFill>
              <a:srgbClr val="9595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0" y="9769798"/>
            <a:ext cx="576580" cy="517525"/>
          </a:xfrm>
          <a:custGeom>
            <a:avLst/>
            <a:gdLst/>
            <a:ahLst/>
            <a:cxnLst/>
            <a:rect l="l" t="t" r="r" b="b"/>
            <a:pathLst>
              <a:path w="576580" h="517525">
                <a:moveTo>
                  <a:pt x="0" y="0"/>
                </a:moveTo>
                <a:lnTo>
                  <a:pt x="0" y="517199"/>
                </a:lnTo>
                <a:lnTo>
                  <a:pt x="576456" y="517199"/>
                </a:lnTo>
                <a:lnTo>
                  <a:pt x="567352" y="463557"/>
                </a:lnTo>
                <a:lnTo>
                  <a:pt x="551512" y="404517"/>
                </a:lnTo>
                <a:lnTo>
                  <a:pt x="529912" y="346920"/>
                </a:lnTo>
                <a:lnTo>
                  <a:pt x="501834" y="292921"/>
                </a:lnTo>
                <a:lnTo>
                  <a:pt x="468713" y="241078"/>
                </a:lnTo>
                <a:lnTo>
                  <a:pt x="429835" y="193557"/>
                </a:lnTo>
                <a:lnTo>
                  <a:pt x="386636" y="150358"/>
                </a:lnTo>
                <a:lnTo>
                  <a:pt x="339115" y="111480"/>
                </a:lnTo>
                <a:lnTo>
                  <a:pt x="287997" y="78359"/>
                </a:lnTo>
                <a:lnTo>
                  <a:pt x="233278" y="50281"/>
                </a:lnTo>
                <a:lnTo>
                  <a:pt x="175676" y="28681"/>
                </a:lnTo>
                <a:lnTo>
                  <a:pt x="116636" y="12841"/>
                </a:lnTo>
                <a:lnTo>
                  <a:pt x="56157" y="2760"/>
                </a:lnTo>
                <a:lnTo>
                  <a:pt x="0" y="0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0" y="9769798"/>
            <a:ext cx="576580" cy="517525"/>
          </a:xfrm>
          <a:custGeom>
            <a:avLst/>
            <a:gdLst/>
            <a:ahLst/>
            <a:cxnLst/>
            <a:rect l="l" t="t" r="r" b="b"/>
            <a:pathLst>
              <a:path w="576580" h="517525">
                <a:moveTo>
                  <a:pt x="0" y="0"/>
                </a:moveTo>
                <a:lnTo>
                  <a:pt x="56157" y="2760"/>
                </a:lnTo>
                <a:lnTo>
                  <a:pt x="116636" y="12841"/>
                </a:lnTo>
                <a:lnTo>
                  <a:pt x="175676" y="28681"/>
                </a:lnTo>
                <a:lnTo>
                  <a:pt x="233278" y="50281"/>
                </a:lnTo>
                <a:lnTo>
                  <a:pt x="287997" y="78359"/>
                </a:lnTo>
                <a:lnTo>
                  <a:pt x="339115" y="111480"/>
                </a:lnTo>
                <a:lnTo>
                  <a:pt x="386636" y="150358"/>
                </a:lnTo>
                <a:lnTo>
                  <a:pt x="429835" y="193557"/>
                </a:lnTo>
                <a:lnTo>
                  <a:pt x="468713" y="241078"/>
                </a:lnTo>
                <a:lnTo>
                  <a:pt x="501834" y="292921"/>
                </a:lnTo>
                <a:lnTo>
                  <a:pt x="529912" y="346920"/>
                </a:lnTo>
                <a:lnTo>
                  <a:pt x="551512" y="404517"/>
                </a:lnTo>
                <a:lnTo>
                  <a:pt x="567352" y="463557"/>
                </a:lnTo>
                <a:lnTo>
                  <a:pt x="573112" y="493799"/>
                </a:lnTo>
                <a:lnTo>
                  <a:pt x="576456" y="517199"/>
                </a:lnTo>
              </a:path>
            </a:pathLst>
          </a:custGeom>
          <a:ln w="18719">
            <a:solidFill>
              <a:srgbClr val="9595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489977" y="3109772"/>
            <a:ext cx="3307079" cy="882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45059" y="3273811"/>
            <a:ext cx="8082915" cy="28733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hyperlink" Target="https://github.com/Rupayan13/invoice-management-system" TargetMode="Externa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6432" y="3321050"/>
            <a:ext cx="16967835" cy="27212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92810" algn="ctr">
              <a:lnSpc>
                <a:spcPct val="100000"/>
              </a:lnSpc>
              <a:spcBef>
                <a:spcPts val="100"/>
              </a:spcBef>
            </a:pPr>
            <a:r>
              <a:rPr lang="en-IN" sz="8800" dirty="0">
                <a:latin typeface="Algerian" panose="04020705040A02060702" pitchFamily="82" charset="0"/>
              </a:rPr>
              <a:t>INVOICE MANAGEMENT SYSTEM</a:t>
            </a:r>
            <a:endParaRPr sz="8800" dirty="0">
              <a:latin typeface="Algerian" panose="04020705040A02060702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xmlns="" id="{6696D506-7493-BC56-A0B3-6525D4DD23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1350" y="-9902"/>
            <a:ext cx="7006768" cy="1785104"/>
          </a:xfrm>
        </p:spPr>
        <p:txBody>
          <a:bodyPr/>
          <a:lstStyle/>
          <a:p>
            <a:r>
              <a:rPr lang="en-IN" sz="6000" u="sng" dirty="0">
                <a:latin typeface="Algerian" panose="04020705040A02060702" pitchFamily="82" charset="0"/>
              </a:rPr>
              <a:t>USER INTERFACE</a:t>
            </a:r>
            <a:br>
              <a:rPr lang="en-IN" sz="6000" u="sng" dirty="0">
                <a:latin typeface="Algerian" panose="04020705040A02060702" pitchFamily="82" charset="0"/>
              </a:rPr>
            </a:br>
            <a:endParaRPr lang="en-IN" u="sng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xmlns="" id="{FE61578F-5036-DF74-5461-8B39ED2F4C7C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212727" y="911123"/>
            <a:ext cx="13110845" cy="477054"/>
          </a:xfrm>
        </p:spPr>
        <p:txBody>
          <a:bodyPr/>
          <a:lstStyle/>
          <a:p>
            <a:pPr algn="ctr"/>
            <a:r>
              <a:rPr lang="en-IN" dirty="0">
                <a:latin typeface="Algerian" panose="04020705040A02060702" pitchFamily="82" charset="0"/>
              </a:rPr>
              <a:t>PRODUCT SECTION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6A741F8-F9F0-D6CB-47BB-67361D6932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866" t="15233" r="4890" b="4743"/>
          <a:stretch/>
        </p:blipFill>
        <p:spPr bwMode="auto">
          <a:xfrm>
            <a:off x="1263894" y="1568450"/>
            <a:ext cx="7504256" cy="78486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9F50FF4-FACA-0495-A3C7-F867A2856E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56" t="21041" r="25956" b="16814"/>
          <a:stretch/>
        </p:blipFill>
        <p:spPr>
          <a:xfrm>
            <a:off x="9150350" y="1568450"/>
            <a:ext cx="8458200" cy="4191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E47AF10-73B8-1E2C-848D-08AAD95357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267" t="13009" r="28268" b="57398"/>
          <a:stretch/>
        </p:blipFill>
        <p:spPr>
          <a:xfrm>
            <a:off x="9150350" y="5939723"/>
            <a:ext cx="8458200" cy="34806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2624023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xmlns="" id="{6696D506-7493-BC56-A0B3-6525D4DD23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7550" y="-16734"/>
            <a:ext cx="7006768" cy="1785104"/>
          </a:xfrm>
        </p:spPr>
        <p:txBody>
          <a:bodyPr/>
          <a:lstStyle/>
          <a:p>
            <a:r>
              <a:rPr lang="en-IN" sz="6000" u="sng" dirty="0">
                <a:latin typeface="Algerian" panose="04020705040A02060702" pitchFamily="82" charset="0"/>
              </a:rPr>
              <a:t>USER INTERFACE</a:t>
            </a:r>
            <a:br>
              <a:rPr lang="en-IN" sz="6000" u="sng" dirty="0">
                <a:latin typeface="Algerian" panose="04020705040A02060702" pitchFamily="82" charset="0"/>
              </a:rPr>
            </a:br>
            <a:endParaRPr lang="en-IN" u="sng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xmlns="" id="{FE61578F-5036-DF74-5461-8B39ED2F4C7C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368550" y="1085753"/>
            <a:ext cx="13110845" cy="477054"/>
          </a:xfrm>
        </p:spPr>
        <p:txBody>
          <a:bodyPr/>
          <a:lstStyle/>
          <a:p>
            <a:pPr algn="ctr"/>
            <a:r>
              <a:rPr lang="en-IN" dirty="0">
                <a:latin typeface="Algerian" panose="04020705040A02060702" pitchFamily="82" charset="0"/>
              </a:rPr>
              <a:t>INVOICE SECTION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C897343-CC90-0635-668A-91909494F2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497" t="12836" r="5498" b="5304"/>
          <a:stretch/>
        </p:blipFill>
        <p:spPr bwMode="auto">
          <a:xfrm>
            <a:off x="1225550" y="1768370"/>
            <a:ext cx="7467600" cy="76486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F9B0BEE-71C7-1C32-978F-63E2B9968D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43" t="10049" r="27343" b="22627"/>
          <a:stretch/>
        </p:blipFill>
        <p:spPr>
          <a:xfrm>
            <a:off x="8923972" y="1787420"/>
            <a:ext cx="8534400" cy="43720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1E92BEE-A028-3F5B-CF6D-80ACB5BF6F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95" t="13748" r="18095" b="57398"/>
          <a:stretch/>
        </p:blipFill>
        <p:spPr>
          <a:xfrm>
            <a:off x="8923972" y="6346012"/>
            <a:ext cx="8534400" cy="30710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2630918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xmlns="" id="{6696D506-7493-BC56-A0B3-6525D4DD23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750" y="-16734"/>
            <a:ext cx="7692568" cy="1846659"/>
          </a:xfrm>
        </p:spPr>
        <p:txBody>
          <a:bodyPr/>
          <a:lstStyle/>
          <a:p>
            <a:r>
              <a:rPr lang="en-IN" sz="6000" u="sng" dirty="0">
                <a:latin typeface="Algerian" panose="04020705040A02060702" pitchFamily="82" charset="0"/>
              </a:rPr>
              <a:t>invoice Generated</a:t>
            </a:r>
            <a:endParaRPr lang="en-IN" u="sn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F76E6BE-BE77-7E16-F335-5F60C45FD2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0" t="8569" r="1309" b="8569"/>
          <a:stretch/>
        </p:blipFill>
        <p:spPr>
          <a:xfrm>
            <a:off x="1715770" y="1146216"/>
            <a:ext cx="14869160" cy="78136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228600">
              <a:schemeClr val="accent3">
                <a:lumMod val="60000"/>
                <a:lumOff val="40000"/>
                <a:alpha val="40000"/>
              </a:schemeClr>
            </a:glow>
            <a:outerShdw blurRad="50800" dist="50800" dir="5400000" sx="57000" sy="57000" algn="ctr" rotWithShape="0">
              <a:srgbClr val="92D050"/>
            </a:outerShdw>
            <a:reflection endPos="160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xmlns="" val="2981996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12802" y="1"/>
            <a:ext cx="5875134" cy="1028699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650901" y="609200"/>
            <a:ext cx="1019175" cy="1016635"/>
            <a:chOff x="7650901" y="609200"/>
            <a:chExt cx="1019175" cy="1016635"/>
          </a:xfrm>
        </p:grpSpPr>
        <p:sp>
          <p:nvSpPr>
            <p:cNvPr id="4" name="object 4"/>
            <p:cNvSpPr/>
            <p:nvPr/>
          </p:nvSpPr>
          <p:spPr>
            <a:xfrm>
              <a:off x="7660221" y="61855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499643" y="0"/>
                  </a:moveTo>
                  <a:lnTo>
                    <a:pt x="497115" y="43787"/>
                  </a:lnTo>
                  <a:lnTo>
                    <a:pt x="489730" y="87284"/>
                  </a:lnTo>
                  <a:lnTo>
                    <a:pt x="477787" y="130185"/>
                  </a:lnTo>
                  <a:lnTo>
                    <a:pt x="461588" y="172186"/>
                  </a:lnTo>
                  <a:lnTo>
                    <a:pt x="441432" y="212982"/>
                  </a:lnTo>
                  <a:lnTo>
                    <a:pt x="417617" y="252267"/>
                  </a:lnTo>
                  <a:lnTo>
                    <a:pt x="390445" y="289737"/>
                  </a:lnTo>
                  <a:lnTo>
                    <a:pt x="360215" y="325085"/>
                  </a:lnTo>
                  <a:lnTo>
                    <a:pt x="327227" y="358008"/>
                  </a:lnTo>
                  <a:lnTo>
                    <a:pt x="291780" y="388201"/>
                  </a:lnTo>
                  <a:lnTo>
                    <a:pt x="254175" y="415357"/>
                  </a:lnTo>
                  <a:lnTo>
                    <a:pt x="214711" y="439173"/>
                  </a:lnTo>
                  <a:lnTo>
                    <a:pt x="173688" y="459342"/>
                  </a:lnTo>
                  <a:lnTo>
                    <a:pt x="131405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5" y="519539"/>
                  </a:lnTo>
                  <a:lnTo>
                    <a:pt x="173688" y="535887"/>
                  </a:lnTo>
                  <a:lnTo>
                    <a:pt x="214711" y="556213"/>
                  </a:lnTo>
                  <a:lnTo>
                    <a:pt x="254175" y="580208"/>
                  </a:lnTo>
                  <a:lnTo>
                    <a:pt x="291780" y="607563"/>
                  </a:lnTo>
                  <a:lnTo>
                    <a:pt x="327227" y="637967"/>
                  </a:lnTo>
                  <a:lnTo>
                    <a:pt x="360215" y="671112"/>
                  </a:lnTo>
                  <a:lnTo>
                    <a:pt x="390445" y="706687"/>
                  </a:lnTo>
                  <a:lnTo>
                    <a:pt x="417617" y="744385"/>
                  </a:lnTo>
                  <a:lnTo>
                    <a:pt x="441432" y="783894"/>
                  </a:lnTo>
                  <a:lnTo>
                    <a:pt x="461588" y="824905"/>
                  </a:lnTo>
                  <a:lnTo>
                    <a:pt x="477787" y="867110"/>
                  </a:lnTo>
                  <a:lnTo>
                    <a:pt x="489730" y="910198"/>
                  </a:lnTo>
                  <a:lnTo>
                    <a:pt x="497115" y="953861"/>
                  </a:lnTo>
                  <a:lnTo>
                    <a:pt x="499643" y="997788"/>
                  </a:lnTo>
                  <a:lnTo>
                    <a:pt x="502171" y="953861"/>
                  </a:lnTo>
                  <a:lnTo>
                    <a:pt x="509558" y="910198"/>
                  </a:lnTo>
                  <a:lnTo>
                    <a:pt x="521503" y="867110"/>
                  </a:lnTo>
                  <a:lnTo>
                    <a:pt x="537709" y="824905"/>
                  </a:lnTo>
                  <a:lnTo>
                    <a:pt x="557875" y="783894"/>
                  </a:lnTo>
                  <a:lnTo>
                    <a:pt x="581703" y="744385"/>
                  </a:lnTo>
                  <a:lnTo>
                    <a:pt x="608895" y="706687"/>
                  </a:lnTo>
                  <a:lnTo>
                    <a:pt x="639150" y="671112"/>
                  </a:lnTo>
                  <a:lnTo>
                    <a:pt x="672171" y="637967"/>
                  </a:lnTo>
                  <a:lnTo>
                    <a:pt x="707658" y="607563"/>
                  </a:lnTo>
                  <a:lnTo>
                    <a:pt x="745313" y="580208"/>
                  </a:lnTo>
                  <a:lnTo>
                    <a:pt x="784835" y="556213"/>
                  </a:lnTo>
                  <a:lnTo>
                    <a:pt x="825927" y="535887"/>
                  </a:lnTo>
                  <a:lnTo>
                    <a:pt x="868290" y="519539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0" y="475560"/>
                  </a:lnTo>
                  <a:lnTo>
                    <a:pt x="825927" y="459342"/>
                  </a:lnTo>
                  <a:lnTo>
                    <a:pt x="784835" y="439173"/>
                  </a:lnTo>
                  <a:lnTo>
                    <a:pt x="745313" y="415357"/>
                  </a:lnTo>
                  <a:lnTo>
                    <a:pt x="707658" y="388201"/>
                  </a:lnTo>
                  <a:lnTo>
                    <a:pt x="672171" y="358008"/>
                  </a:lnTo>
                  <a:lnTo>
                    <a:pt x="639150" y="325085"/>
                  </a:lnTo>
                  <a:lnTo>
                    <a:pt x="608895" y="289737"/>
                  </a:lnTo>
                  <a:lnTo>
                    <a:pt x="581703" y="252267"/>
                  </a:lnTo>
                  <a:lnTo>
                    <a:pt x="557875" y="212982"/>
                  </a:lnTo>
                  <a:lnTo>
                    <a:pt x="537709" y="172186"/>
                  </a:lnTo>
                  <a:lnTo>
                    <a:pt x="521503" y="130185"/>
                  </a:lnTo>
                  <a:lnTo>
                    <a:pt x="509558" y="87284"/>
                  </a:lnTo>
                  <a:lnTo>
                    <a:pt x="502171" y="43787"/>
                  </a:lnTo>
                  <a:lnTo>
                    <a:pt x="499643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60261" y="61855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0" y="497453"/>
                  </a:moveTo>
                  <a:lnTo>
                    <a:pt x="44259" y="494918"/>
                  </a:lnTo>
                  <a:lnTo>
                    <a:pt x="88158" y="487517"/>
                  </a:lnTo>
                  <a:lnTo>
                    <a:pt x="131399" y="475555"/>
                  </a:lnTo>
                  <a:lnTo>
                    <a:pt x="173680" y="459336"/>
                  </a:lnTo>
                  <a:lnTo>
                    <a:pt x="214703" y="439167"/>
                  </a:lnTo>
                  <a:lnTo>
                    <a:pt x="254167" y="415351"/>
                  </a:lnTo>
                  <a:lnTo>
                    <a:pt x="291772" y="388195"/>
                  </a:lnTo>
                  <a:lnTo>
                    <a:pt x="327219" y="358002"/>
                  </a:lnTo>
                  <a:lnTo>
                    <a:pt x="360207" y="325079"/>
                  </a:lnTo>
                  <a:lnTo>
                    <a:pt x="390437" y="289731"/>
                  </a:lnTo>
                  <a:lnTo>
                    <a:pt x="417610" y="252262"/>
                  </a:lnTo>
                  <a:lnTo>
                    <a:pt x="441425" y="212977"/>
                  </a:lnTo>
                  <a:lnTo>
                    <a:pt x="461582" y="172182"/>
                  </a:lnTo>
                  <a:lnTo>
                    <a:pt x="477781" y="130182"/>
                  </a:lnTo>
                  <a:lnTo>
                    <a:pt x="489724" y="87281"/>
                  </a:lnTo>
                  <a:lnTo>
                    <a:pt x="497109" y="43785"/>
                  </a:lnTo>
                  <a:lnTo>
                    <a:pt x="499637" y="0"/>
                  </a:lnTo>
                  <a:lnTo>
                    <a:pt x="502166" y="43785"/>
                  </a:lnTo>
                  <a:lnTo>
                    <a:pt x="509553" y="87281"/>
                  </a:lnTo>
                  <a:lnTo>
                    <a:pt x="521499" y="130182"/>
                  </a:lnTo>
                  <a:lnTo>
                    <a:pt x="537705" y="172182"/>
                  </a:lnTo>
                  <a:lnTo>
                    <a:pt x="557872" y="212977"/>
                  </a:lnTo>
                  <a:lnTo>
                    <a:pt x="581701" y="252262"/>
                  </a:lnTo>
                  <a:lnTo>
                    <a:pt x="608893" y="289731"/>
                  </a:lnTo>
                  <a:lnTo>
                    <a:pt x="639149" y="325079"/>
                  </a:lnTo>
                  <a:lnTo>
                    <a:pt x="672171" y="358002"/>
                  </a:lnTo>
                  <a:lnTo>
                    <a:pt x="707659" y="388195"/>
                  </a:lnTo>
                  <a:lnTo>
                    <a:pt x="745314" y="415351"/>
                  </a:lnTo>
                  <a:lnTo>
                    <a:pt x="784837" y="439167"/>
                  </a:lnTo>
                  <a:lnTo>
                    <a:pt x="825929" y="459336"/>
                  </a:lnTo>
                  <a:lnTo>
                    <a:pt x="868292" y="475555"/>
                  </a:lnTo>
                  <a:lnTo>
                    <a:pt x="911626" y="487517"/>
                  </a:lnTo>
                  <a:lnTo>
                    <a:pt x="955632" y="494918"/>
                  </a:lnTo>
                  <a:lnTo>
                    <a:pt x="1000012" y="497453"/>
                  </a:lnTo>
                  <a:lnTo>
                    <a:pt x="955632" y="500010"/>
                  </a:lnTo>
                  <a:lnTo>
                    <a:pt x="911626" y="507473"/>
                  </a:lnTo>
                  <a:lnTo>
                    <a:pt x="868292" y="519534"/>
                  </a:lnTo>
                  <a:lnTo>
                    <a:pt x="825929" y="535882"/>
                  </a:lnTo>
                  <a:lnTo>
                    <a:pt x="784837" y="556209"/>
                  </a:lnTo>
                  <a:lnTo>
                    <a:pt x="745314" y="580204"/>
                  </a:lnTo>
                  <a:lnTo>
                    <a:pt x="707659" y="607559"/>
                  </a:lnTo>
                  <a:lnTo>
                    <a:pt x="672171" y="637964"/>
                  </a:lnTo>
                  <a:lnTo>
                    <a:pt x="639149" y="671109"/>
                  </a:lnTo>
                  <a:lnTo>
                    <a:pt x="608893" y="706685"/>
                  </a:lnTo>
                  <a:lnTo>
                    <a:pt x="581701" y="744383"/>
                  </a:lnTo>
                  <a:lnTo>
                    <a:pt x="557872" y="783893"/>
                  </a:lnTo>
                  <a:lnTo>
                    <a:pt x="537705" y="824905"/>
                  </a:lnTo>
                  <a:lnTo>
                    <a:pt x="521499" y="867110"/>
                  </a:lnTo>
                  <a:lnTo>
                    <a:pt x="509553" y="910199"/>
                  </a:lnTo>
                  <a:lnTo>
                    <a:pt x="502166" y="953862"/>
                  </a:lnTo>
                  <a:lnTo>
                    <a:pt x="499637" y="997790"/>
                  </a:lnTo>
                  <a:lnTo>
                    <a:pt x="497109" y="953862"/>
                  </a:lnTo>
                  <a:lnTo>
                    <a:pt x="489724" y="910199"/>
                  </a:lnTo>
                  <a:lnTo>
                    <a:pt x="477781" y="867110"/>
                  </a:lnTo>
                  <a:lnTo>
                    <a:pt x="461582" y="824905"/>
                  </a:lnTo>
                  <a:lnTo>
                    <a:pt x="441425" y="783893"/>
                  </a:lnTo>
                  <a:lnTo>
                    <a:pt x="417610" y="744383"/>
                  </a:lnTo>
                  <a:lnTo>
                    <a:pt x="390437" y="706685"/>
                  </a:lnTo>
                  <a:lnTo>
                    <a:pt x="360207" y="671109"/>
                  </a:lnTo>
                  <a:lnTo>
                    <a:pt x="327219" y="637964"/>
                  </a:lnTo>
                  <a:lnTo>
                    <a:pt x="291772" y="607559"/>
                  </a:lnTo>
                  <a:lnTo>
                    <a:pt x="254167" y="580204"/>
                  </a:lnTo>
                  <a:lnTo>
                    <a:pt x="214703" y="556209"/>
                  </a:lnTo>
                  <a:lnTo>
                    <a:pt x="173680" y="535882"/>
                  </a:lnTo>
                  <a:lnTo>
                    <a:pt x="131399" y="519534"/>
                  </a:lnTo>
                  <a:lnTo>
                    <a:pt x="88158" y="507473"/>
                  </a:lnTo>
                  <a:lnTo>
                    <a:pt x="44259" y="500010"/>
                  </a:lnTo>
                  <a:lnTo>
                    <a:pt x="0" y="497453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0170007" y="0"/>
            <a:ext cx="2238375" cy="4457700"/>
            <a:chOff x="10170007" y="0"/>
            <a:chExt cx="2238375" cy="4457700"/>
          </a:xfrm>
        </p:grpSpPr>
        <p:sp>
          <p:nvSpPr>
            <p:cNvPr id="7" name="object 7"/>
            <p:cNvSpPr/>
            <p:nvPr/>
          </p:nvSpPr>
          <p:spPr>
            <a:xfrm>
              <a:off x="10170007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>
                  <a:moveTo>
                    <a:pt x="582447" y="3351541"/>
                  </a:moveTo>
                  <a:lnTo>
                    <a:pt x="527723" y="3351541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47" y="4457699"/>
                  </a:lnTo>
                  <a:lnTo>
                    <a:pt x="582447" y="4428654"/>
                  </a:lnTo>
                  <a:lnTo>
                    <a:pt x="29514" y="4428654"/>
                  </a:lnTo>
                  <a:lnTo>
                    <a:pt x="29514" y="3904499"/>
                  </a:lnTo>
                  <a:lnTo>
                    <a:pt x="1136815" y="3904499"/>
                  </a:lnTo>
                  <a:lnTo>
                    <a:pt x="1136815" y="3874261"/>
                  </a:lnTo>
                  <a:lnTo>
                    <a:pt x="42468" y="3874261"/>
                  </a:lnTo>
                  <a:lnTo>
                    <a:pt x="552208" y="3370261"/>
                  </a:lnTo>
                  <a:lnTo>
                    <a:pt x="582447" y="3370261"/>
                  </a:lnTo>
                  <a:lnTo>
                    <a:pt x="582447" y="3351541"/>
                  </a:lnTo>
                  <a:close/>
                </a:path>
                <a:path w="2238375" h="4457700">
                  <a:moveTo>
                    <a:pt x="582447" y="3904499"/>
                  </a:moveTo>
                  <a:lnTo>
                    <a:pt x="552208" y="3904499"/>
                  </a:lnTo>
                  <a:lnTo>
                    <a:pt x="552208" y="4428654"/>
                  </a:lnTo>
                  <a:lnTo>
                    <a:pt x="582447" y="4428654"/>
                  </a:lnTo>
                  <a:lnTo>
                    <a:pt x="582447" y="3904499"/>
                  </a:lnTo>
                  <a:close/>
                </a:path>
                <a:path w="2238375" h="4457700">
                  <a:moveTo>
                    <a:pt x="582447" y="3370261"/>
                  </a:moveTo>
                  <a:lnTo>
                    <a:pt x="552208" y="3370261"/>
                  </a:lnTo>
                  <a:lnTo>
                    <a:pt x="552208" y="3874261"/>
                  </a:lnTo>
                  <a:lnTo>
                    <a:pt x="582447" y="3874261"/>
                  </a:lnTo>
                  <a:lnTo>
                    <a:pt x="582447" y="3370261"/>
                  </a:lnTo>
                  <a:close/>
                </a:path>
                <a:path w="2238375" h="4457700">
                  <a:moveTo>
                    <a:pt x="1136815" y="2245638"/>
                  </a:moveTo>
                  <a:lnTo>
                    <a:pt x="1106576" y="2245638"/>
                  </a:lnTo>
                  <a:lnTo>
                    <a:pt x="1106576" y="2768357"/>
                  </a:lnTo>
                  <a:lnTo>
                    <a:pt x="0" y="2768357"/>
                  </a:lnTo>
                  <a:lnTo>
                    <a:pt x="0" y="3351541"/>
                  </a:lnTo>
                  <a:lnTo>
                    <a:pt x="1106576" y="3351541"/>
                  </a:lnTo>
                  <a:lnTo>
                    <a:pt x="1106576" y="3874261"/>
                  </a:lnTo>
                  <a:lnTo>
                    <a:pt x="1136815" y="3874261"/>
                  </a:lnTo>
                  <a:lnTo>
                    <a:pt x="1136815" y="3321303"/>
                  </a:lnTo>
                  <a:lnTo>
                    <a:pt x="29514" y="3321303"/>
                  </a:lnTo>
                  <a:lnTo>
                    <a:pt x="29514" y="2797161"/>
                  </a:lnTo>
                  <a:lnTo>
                    <a:pt x="1136815" y="2797161"/>
                  </a:lnTo>
                  <a:lnTo>
                    <a:pt x="1136815" y="2791395"/>
                  </a:lnTo>
                  <a:lnTo>
                    <a:pt x="1179121" y="2749638"/>
                  </a:lnTo>
                  <a:lnTo>
                    <a:pt x="1136815" y="2749638"/>
                  </a:lnTo>
                  <a:lnTo>
                    <a:pt x="1136815" y="2245638"/>
                  </a:lnTo>
                  <a:close/>
                </a:path>
                <a:path w="2238375" h="4457700">
                  <a:moveTo>
                    <a:pt x="582447" y="2797161"/>
                  </a:moveTo>
                  <a:lnTo>
                    <a:pt x="552208" y="2797161"/>
                  </a:lnTo>
                  <a:lnTo>
                    <a:pt x="552208" y="3321303"/>
                  </a:lnTo>
                  <a:lnTo>
                    <a:pt x="602602" y="3321303"/>
                  </a:lnTo>
                  <a:lnTo>
                    <a:pt x="625829" y="3298265"/>
                  </a:lnTo>
                  <a:lnTo>
                    <a:pt x="582447" y="3298265"/>
                  </a:lnTo>
                  <a:lnTo>
                    <a:pt x="582447" y="2797161"/>
                  </a:lnTo>
                  <a:close/>
                </a:path>
                <a:path w="2238375" h="4457700">
                  <a:moveTo>
                    <a:pt x="1131062" y="2797161"/>
                  </a:moveTo>
                  <a:lnTo>
                    <a:pt x="1087856" y="2797161"/>
                  </a:lnTo>
                  <a:lnTo>
                    <a:pt x="582447" y="3298265"/>
                  </a:lnTo>
                  <a:lnTo>
                    <a:pt x="625829" y="3298265"/>
                  </a:lnTo>
                  <a:lnTo>
                    <a:pt x="1131062" y="2797161"/>
                  </a:lnTo>
                  <a:close/>
                </a:path>
                <a:path w="2238375" h="4457700">
                  <a:moveTo>
                    <a:pt x="1689747" y="1691258"/>
                  </a:moveTo>
                  <a:lnTo>
                    <a:pt x="1660944" y="1691258"/>
                  </a:lnTo>
                  <a:lnTo>
                    <a:pt x="1660944" y="2215399"/>
                  </a:lnTo>
                  <a:lnTo>
                    <a:pt x="552208" y="2215399"/>
                  </a:lnTo>
                  <a:lnTo>
                    <a:pt x="552208" y="2768357"/>
                  </a:lnTo>
                  <a:lnTo>
                    <a:pt x="582447" y="2768357"/>
                  </a:lnTo>
                  <a:lnTo>
                    <a:pt x="582447" y="2245638"/>
                  </a:lnTo>
                  <a:lnTo>
                    <a:pt x="1689747" y="2245638"/>
                  </a:lnTo>
                  <a:lnTo>
                    <a:pt x="1689747" y="1691258"/>
                  </a:lnTo>
                  <a:close/>
                </a:path>
                <a:path w="2238375" h="4457700">
                  <a:moveTo>
                    <a:pt x="1689747" y="2245638"/>
                  </a:moveTo>
                  <a:lnTo>
                    <a:pt x="1646555" y="2245638"/>
                  </a:lnTo>
                  <a:lnTo>
                    <a:pt x="1136815" y="2749638"/>
                  </a:lnTo>
                  <a:lnTo>
                    <a:pt x="1179121" y="2749638"/>
                  </a:lnTo>
                  <a:lnTo>
                    <a:pt x="1689747" y="2245638"/>
                  </a:lnTo>
                  <a:close/>
                </a:path>
                <a:path w="2238375" h="4457700">
                  <a:moveTo>
                    <a:pt x="2238374" y="0"/>
                  </a:moveTo>
                  <a:lnTo>
                    <a:pt x="1660943" y="0"/>
                  </a:lnTo>
                  <a:lnTo>
                    <a:pt x="1106576" y="553668"/>
                  </a:lnTo>
                  <a:lnTo>
                    <a:pt x="1106576" y="1136865"/>
                  </a:lnTo>
                  <a:lnTo>
                    <a:pt x="2212441" y="1136865"/>
                  </a:lnTo>
                  <a:lnTo>
                    <a:pt x="2212441" y="1661019"/>
                  </a:lnTo>
                  <a:lnTo>
                    <a:pt x="1106576" y="1661019"/>
                  </a:lnTo>
                  <a:lnTo>
                    <a:pt x="1106576" y="2215399"/>
                  </a:lnTo>
                  <a:lnTo>
                    <a:pt x="1136815" y="2215399"/>
                  </a:lnTo>
                  <a:lnTo>
                    <a:pt x="1136815" y="1691258"/>
                  </a:lnTo>
                  <a:lnTo>
                    <a:pt x="2238374" y="1691258"/>
                  </a:lnTo>
                  <a:lnTo>
                    <a:pt x="2238374" y="1106626"/>
                  </a:lnTo>
                  <a:lnTo>
                    <a:pt x="1136815" y="1106626"/>
                  </a:lnTo>
                  <a:lnTo>
                    <a:pt x="1136815" y="583907"/>
                  </a:lnTo>
                  <a:lnTo>
                    <a:pt x="2238374" y="583907"/>
                  </a:lnTo>
                  <a:lnTo>
                    <a:pt x="2238374" y="553668"/>
                  </a:lnTo>
                  <a:lnTo>
                    <a:pt x="1148334" y="553668"/>
                  </a:lnTo>
                  <a:lnTo>
                    <a:pt x="1660944" y="42480"/>
                  </a:lnTo>
                  <a:lnTo>
                    <a:pt x="1689747" y="42480"/>
                  </a:lnTo>
                  <a:lnTo>
                    <a:pt x="1689747" y="29513"/>
                  </a:lnTo>
                  <a:lnTo>
                    <a:pt x="2238374" y="29513"/>
                  </a:lnTo>
                  <a:lnTo>
                    <a:pt x="2238374" y="0"/>
                  </a:lnTo>
                  <a:close/>
                </a:path>
                <a:path w="2238375" h="4457700">
                  <a:moveTo>
                    <a:pt x="1689747" y="1136865"/>
                  </a:moveTo>
                  <a:lnTo>
                    <a:pt x="1660944" y="1136865"/>
                  </a:lnTo>
                  <a:lnTo>
                    <a:pt x="1660944" y="1661019"/>
                  </a:lnTo>
                  <a:lnTo>
                    <a:pt x="1689747" y="1661019"/>
                  </a:lnTo>
                  <a:lnTo>
                    <a:pt x="1689747" y="1136865"/>
                  </a:lnTo>
                  <a:close/>
                </a:path>
                <a:path w="2238375" h="4457700">
                  <a:moveTo>
                    <a:pt x="1689747" y="583907"/>
                  </a:moveTo>
                  <a:lnTo>
                    <a:pt x="1660944" y="583907"/>
                  </a:lnTo>
                  <a:lnTo>
                    <a:pt x="1660944" y="1106626"/>
                  </a:lnTo>
                  <a:lnTo>
                    <a:pt x="1689747" y="1106626"/>
                  </a:lnTo>
                  <a:lnTo>
                    <a:pt x="1689747" y="583907"/>
                  </a:lnTo>
                  <a:close/>
                </a:path>
                <a:path w="2238375" h="4457700">
                  <a:moveTo>
                    <a:pt x="1689747" y="42480"/>
                  </a:moveTo>
                  <a:lnTo>
                    <a:pt x="1660944" y="42480"/>
                  </a:lnTo>
                  <a:lnTo>
                    <a:pt x="1660944" y="553668"/>
                  </a:lnTo>
                  <a:lnTo>
                    <a:pt x="1689747" y="553668"/>
                  </a:lnTo>
                  <a:lnTo>
                    <a:pt x="1689747" y="42480"/>
                  </a:lnTo>
                  <a:close/>
                </a:path>
                <a:path w="2238375" h="4457700">
                  <a:moveTo>
                    <a:pt x="2238374" y="29513"/>
                  </a:moveTo>
                  <a:lnTo>
                    <a:pt x="2212441" y="29513"/>
                  </a:lnTo>
                  <a:lnTo>
                    <a:pt x="2212441" y="553668"/>
                  </a:lnTo>
                  <a:lnTo>
                    <a:pt x="2238374" y="553668"/>
                  </a:lnTo>
                  <a:lnTo>
                    <a:pt x="2238374" y="29513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878439" y="346674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>
                  <a:moveTo>
                    <a:pt x="159842" y="0"/>
                  </a:moveTo>
                  <a:lnTo>
                    <a:pt x="144005" y="0"/>
                  </a:lnTo>
                  <a:lnTo>
                    <a:pt x="136080" y="723"/>
                  </a:lnTo>
                  <a:lnTo>
                    <a:pt x="97205" y="10083"/>
                  </a:lnTo>
                  <a:lnTo>
                    <a:pt x="62636" y="28803"/>
                  </a:lnTo>
                  <a:lnTo>
                    <a:pt x="33845" y="56159"/>
                  </a:lnTo>
                  <a:lnTo>
                    <a:pt x="12966" y="89992"/>
                  </a:lnTo>
                  <a:lnTo>
                    <a:pt x="723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23" y="167754"/>
                  </a:lnTo>
                  <a:lnTo>
                    <a:pt x="3606" y="183603"/>
                  </a:lnTo>
                  <a:lnTo>
                    <a:pt x="5041" y="190804"/>
                  </a:lnTo>
                  <a:lnTo>
                    <a:pt x="7924" y="198716"/>
                  </a:lnTo>
                  <a:lnTo>
                    <a:pt x="10083" y="205917"/>
                  </a:lnTo>
                  <a:lnTo>
                    <a:pt x="13690" y="213118"/>
                  </a:lnTo>
                  <a:lnTo>
                    <a:pt x="16560" y="220319"/>
                  </a:lnTo>
                  <a:lnTo>
                    <a:pt x="20878" y="227520"/>
                  </a:lnTo>
                  <a:lnTo>
                    <a:pt x="24485" y="233997"/>
                  </a:lnTo>
                  <a:lnTo>
                    <a:pt x="29527" y="241198"/>
                  </a:lnTo>
                  <a:lnTo>
                    <a:pt x="33845" y="246951"/>
                  </a:lnTo>
                  <a:lnTo>
                    <a:pt x="39598" y="253441"/>
                  </a:lnTo>
                  <a:lnTo>
                    <a:pt x="44640" y="259194"/>
                  </a:lnTo>
                  <a:lnTo>
                    <a:pt x="50406" y="264236"/>
                  </a:lnTo>
                  <a:lnTo>
                    <a:pt x="56883" y="269278"/>
                  </a:lnTo>
                  <a:lnTo>
                    <a:pt x="62636" y="274320"/>
                  </a:lnTo>
                  <a:lnTo>
                    <a:pt x="97917" y="293039"/>
                  </a:lnTo>
                  <a:lnTo>
                    <a:pt x="105117" y="295910"/>
                  </a:lnTo>
                  <a:lnTo>
                    <a:pt x="113042" y="298069"/>
                  </a:lnTo>
                  <a:lnTo>
                    <a:pt x="120243" y="299516"/>
                  </a:lnTo>
                  <a:lnTo>
                    <a:pt x="136080" y="302399"/>
                  </a:lnTo>
                  <a:lnTo>
                    <a:pt x="144005" y="303110"/>
                  </a:lnTo>
                  <a:lnTo>
                    <a:pt x="151917" y="303110"/>
                  </a:lnTo>
                  <a:lnTo>
                    <a:pt x="151917" y="303834"/>
                  </a:lnTo>
                  <a:lnTo>
                    <a:pt x="159842" y="303834"/>
                  </a:lnTo>
                  <a:lnTo>
                    <a:pt x="167754" y="303110"/>
                  </a:lnTo>
                  <a:lnTo>
                    <a:pt x="183603" y="300240"/>
                  </a:lnTo>
                  <a:lnTo>
                    <a:pt x="190792" y="298792"/>
                  </a:lnTo>
                  <a:lnTo>
                    <a:pt x="198716" y="295910"/>
                  </a:lnTo>
                  <a:lnTo>
                    <a:pt x="205917" y="293763"/>
                  </a:lnTo>
                  <a:lnTo>
                    <a:pt x="213118" y="290156"/>
                  </a:lnTo>
                  <a:lnTo>
                    <a:pt x="220319" y="287274"/>
                  </a:lnTo>
                  <a:lnTo>
                    <a:pt x="227520" y="282956"/>
                  </a:lnTo>
                  <a:lnTo>
                    <a:pt x="233997" y="279361"/>
                  </a:lnTo>
                  <a:lnTo>
                    <a:pt x="241198" y="274320"/>
                  </a:lnTo>
                  <a:lnTo>
                    <a:pt x="246951" y="269989"/>
                  </a:lnTo>
                  <a:lnTo>
                    <a:pt x="253428" y="264236"/>
                  </a:lnTo>
                  <a:lnTo>
                    <a:pt x="259194" y="259194"/>
                  </a:lnTo>
                  <a:lnTo>
                    <a:pt x="264236" y="253441"/>
                  </a:lnTo>
                  <a:lnTo>
                    <a:pt x="269278" y="246951"/>
                  </a:lnTo>
                  <a:lnTo>
                    <a:pt x="274320" y="241198"/>
                  </a:lnTo>
                  <a:lnTo>
                    <a:pt x="293027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16" y="183603"/>
                  </a:lnTo>
                  <a:lnTo>
                    <a:pt x="302387" y="167754"/>
                  </a:lnTo>
                  <a:lnTo>
                    <a:pt x="303110" y="159842"/>
                  </a:lnTo>
                  <a:lnTo>
                    <a:pt x="303110" y="151917"/>
                  </a:lnTo>
                  <a:lnTo>
                    <a:pt x="303834" y="151917"/>
                  </a:lnTo>
                  <a:lnTo>
                    <a:pt x="303834" y="143992"/>
                  </a:lnTo>
                  <a:lnTo>
                    <a:pt x="303110" y="136080"/>
                  </a:lnTo>
                  <a:lnTo>
                    <a:pt x="293751" y="97205"/>
                  </a:lnTo>
                  <a:lnTo>
                    <a:pt x="275031" y="62636"/>
                  </a:lnTo>
                  <a:lnTo>
                    <a:pt x="247675" y="33845"/>
                  </a:lnTo>
                  <a:lnTo>
                    <a:pt x="213829" y="12954"/>
                  </a:lnTo>
                  <a:lnTo>
                    <a:pt x="167754" y="723"/>
                  </a:lnTo>
                  <a:lnTo>
                    <a:pt x="15984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878432" y="346672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>
                  <a:moveTo>
                    <a:pt x="0" y="151920"/>
                  </a:moveTo>
                  <a:lnTo>
                    <a:pt x="0" y="143995"/>
                  </a:lnTo>
                  <a:lnTo>
                    <a:pt x="723" y="136083"/>
                  </a:lnTo>
                  <a:lnTo>
                    <a:pt x="2171" y="128158"/>
                  </a:lnTo>
                  <a:lnTo>
                    <a:pt x="3606" y="120233"/>
                  </a:lnTo>
                  <a:lnTo>
                    <a:pt x="16560" y="82792"/>
                  </a:lnTo>
                  <a:lnTo>
                    <a:pt x="38886" y="50394"/>
                  </a:lnTo>
                  <a:lnTo>
                    <a:pt x="44639" y="44641"/>
                  </a:lnTo>
                  <a:lnTo>
                    <a:pt x="50405" y="38875"/>
                  </a:lnTo>
                  <a:lnTo>
                    <a:pt x="82802" y="16561"/>
                  </a:lnTo>
                  <a:lnTo>
                    <a:pt x="120241" y="3606"/>
                  </a:lnTo>
                  <a:lnTo>
                    <a:pt x="128166" y="2159"/>
                  </a:lnTo>
                  <a:lnTo>
                    <a:pt x="136078" y="723"/>
                  </a:lnTo>
                  <a:lnTo>
                    <a:pt x="144002" y="0"/>
                  </a:lnTo>
                  <a:lnTo>
                    <a:pt x="151914" y="0"/>
                  </a:lnTo>
                  <a:lnTo>
                    <a:pt x="159839" y="0"/>
                  </a:lnTo>
                  <a:lnTo>
                    <a:pt x="167764" y="723"/>
                  </a:lnTo>
                  <a:lnTo>
                    <a:pt x="175676" y="2159"/>
                  </a:lnTo>
                  <a:lnTo>
                    <a:pt x="183600" y="3606"/>
                  </a:lnTo>
                  <a:lnTo>
                    <a:pt x="191512" y="5042"/>
                  </a:lnTo>
                  <a:lnTo>
                    <a:pt x="198713" y="7201"/>
                  </a:lnTo>
                  <a:lnTo>
                    <a:pt x="206638" y="10084"/>
                  </a:lnTo>
                  <a:lnTo>
                    <a:pt x="213838" y="12954"/>
                  </a:lnTo>
                  <a:lnTo>
                    <a:pt x="221039" y="16561"/>
                  </a:lnTo>
                  <a:lnTo>
                    <a:pt x="228240" y="20155"/>
                  </a:lnTo>
                  <a:lnTo>
                    <a:pt x="259189" y="44641"/>
                  </a:lnTo>
                  <a:lnTo>
                    <a:pt x="264955" y="50394"/>
                  </a:lnTo>
                  <a:lnTo>
                    <a:pt x="287269" y="82792"/>
                  </a:lnTo>
                  <a:lnTo>
                    <a:pt x="300235" y="120233"/>
                  </a:lnTo>
                  <a:lnTo>
                    <a:pt x="301670" y="128158"/>
                  </a:lnTo>
                  <a:lnTo>
                    <a:pt x="303118" y="136083"/>
                  </a:lnTo>
                  <a:lnTo>
                    <a:pt x="303829" y="143995"/>
                  </a:lnTo>
                  <a:lnTo>
                    <a:pt x="303829" y="151920"/>
                  </a:lnTo>
                  <a:lnTo>
                    <a:pt x="303118" y="151920"/>
                  </a:lnTo>
                  <a:lnTo>
                    <a:pt x="303118" y="159832"/>
                  </a:lnTo>
                  <a:lnTo>
                    <a:pt x="302394" y="167757"/>
                  </a:lnTo>
                  <a:lnTo>
                    <a:pt x="300946" y="175682"/>
                  </a:lnTo>
                  <a:lnTo>
                    <a:pt x="299511" y="183594"/>
                  </a:lnTo>
                  <a:lnTo>
                    <a:pt x="298076" y="190795"/>
                  </a:lnTo>
                  <a:lnTo>
                    <a:pt x="295917" y="198720"/>
                  </a:lnTo>
                  <a:lnTo>
                    <a:pt x="293034" y="205921"/>
                  </a:lnTo>
                  <a:lnTo>
                    <a:pt x="290151" y="213834"/>
                  </a:lnTo>
                  <a:lnTo>
                    <a:pt x="269273" y="246956"/>
                  </a:lnTo>
                  <a:lnTo>
                    <a:pt x="264231" y="253433"/>
                  </a:lnTo>
                  <a:lnTo>
                    <a:pt x="259189" y="259199"/>
                  </a:lnTo>
                  <a:lnTo>
                    <a:pt x="253436" y="264228"/>
                  </a:lnTo>
                  <a:lnTo>
                    <a:pt x="246960" y="269994"/>
                  </a:lnTo>
                  <a:lnTo>
                    <a:pt x="241194" y="274312"/>
                  </a:lnTo>
                  <a:lnTo>
                    <a:pt x="233993" y="279354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49"/>
                  </a:lnTo>
                  <a:lnTo>
                    <a:pt x="205914" y="293756"/>
                  </a:lnTo>
                  <a:lnTo>
                    <a:pt x="198713" y="295915"/>
                  </a:lnTo>
                  <a:lnTo>
                    <a:pt x="190801" y="298798"/>
                  </a:lnTo>
                  <a:lnTo>
                    <a:pt x="183600" y="300233"/>
                  </a:lnTo>
                  <a:lnTo>
                    <a:pt x="175676" y="301669"/>
                  </a:lnTo>
                  <a:lnTo>
                    <a:pt x="167764" y="303116"/>
                  </a:lnTo>
                  <a:lnTo>
                    <a:pt x="159839" y="303840"/>
                  </a:lnTo>
                  <a:lnTo>
                    <a:pt x="151914" y="303840"/>
                  </a:lnTo>
                  <a:lnTo>
                    <a:pt x="151914" y="303116"/>
                  </a:lnTo>
                  <a:lnTo>
                    <a:pt x="144002" y="303116"/>
                  </a:lnTo>
                  <a:lnTo>
                    <a:pt x="136078" y="302393"/>
                  </a:lnTo>
                  <a:lnTo>
                    <a:pt x="128166" y="300957"/>
                  </a:lnTo>
                  <a:lnTo>
                    <a:pt x="120241" y="299522"/>
                  </a:lnTo>
                  <a:lnTo>
                    <a:pt x="113040" y="298074"/>
                  </a:lnTo>
                  <a:lnTo>
                    <a:pt x="105128" y="295915"/>
                  </a:lnTo>
                  <a:lnTo>
                    <a:pt x="97928" y="293032"/>
                  </a:lnTo>
                  <a:lnTo>
                    <a:pt x="90003" y="290149"/>
                  </a:lnTo>
                  <a:lnTo>
                    <a:pt x="56882" y="269270"/>
                  </a:lnTo>
                  <a:lnTo>
                    <a:pt x="50405" y="264228"/>
                  </a:lnTo>
                  <a:lnTo>
                    <a:pt x="44639" y="259199"/>
                  </a:lnTo>
                  <a:lnTo>
                    <a:pt x="39597" y="253433"/>
                  </a:lnTo>
                  <a:lnTo>
                    <a:pt x="33844" y="246956"/>
                  </a:lnTo>
                  <a:lnTo>
                    <a:pt x="29526" y="241190"/>
                  </a:lnTo>
                  <a:lnTo>
                    <a:pt x="24485" y="234002"/>
                  </a:lnTo>
                  <a:lnTo>
                    <a:pt x="20891" y="227525"/>
                  </a:lnTo>
                  <a:lnTo>
                    <a:pt x="16560" y="220311"/>
                  </a:lnTo>
                  <a:lnTo>
                    <a:pt x="13690" y="213122"/>
                  </a:lnTo>
                  <a:lnTo>
                    <a:pt x="10083" y="205921"/>
                  </a:lnTo>
                  <a:lnTo>
                    <a:pt x="7924" y="198720"/>
                  </a:lnTo>
                  <a:lnTo>
                    <a:pt x="5041" y="190795"/>
                  </a:lnTo>
                  <a:lnTo>
                    <a:pt x="3606" y="183594"/>
                  </a:lnTo>
                  <a:lnTo>
                    <a:pt x="2171" y="175682"/>
                  </a:lnTo>
                  <a:lnTo>
                    <a:pt x="723" y="167757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xmlns="" id="{0B1D688F-E5B3-8C0C-5AF9-D47191C418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6550" y="693442"/>
            <a:ext cx="5853430" cy="923330"/>
          </a:xfrm>
        </p:spPr>
        <p:txBody>
          <a:bodyPr/>
          <a:lstStyle/>
          <a:p>
            <a:r>
              <a:rPr lang="en-IN" sz="6000" u="sng" dirty="0">
                <a:latin typeface="Algerian" panose="04020705040A02060702" pitchFamily="82" charset="0"/>
              </a:rPr>
              <a:t>FUTURE SCOPE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xmlns="" id="{C972BFF2-05BE-870D-1DE8-E8EAAA48C44E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606550" y="1720850"/>
            <a:ext cx="9220200" cy="10972234"/>
          </a:xfrm>
        </p:spPr>
        <p:txBody>
          <a:bodyPr/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IN" dirty="0">
                <a:latin typeface="Algerian" panose="04020705040A02060702" pitchFamily="82" charset="0"/>
              </a:rPr>
              <a:t>Mobile Application Development</a:t>
            </a:r>
            <a:r>
              <a:rPr lang="en-IN" dirty="0"/>
              <a:t>: </a:t>
            </a:r>
          </a:p>
          <a:p>
            <a:pPr algn="l"/>
            <a:r>
              <a:rPr lang="en-US" dirty="0"/>
              <a:t>Develop a companion mobile application for the Invoice Management System portal, allowing administrators to access and manage invoices, customers, and products on-the-go.</a:t>
            </a:r>
          </a:p>
          <a:p>
            <a:pPr algn="l"/>
            <a:endParaRPr lang="en-US" dirty="0"/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dirty="0">
                <a:latin typeface="Algerian" panose="04020705040A02060702" pitchFamily="82" charset="0"/>
              </a:rPr>
              <a:t>Compliance and Security:</a:t>
            </a:r>
          </a:p>
          <a:p>
            <a:pPr algn="l"/>
            <a:r>
              <a:rPr lang="en-US" dirty="0"/>
              <a:t>Focus on improving the user experience with intuitive interfaces, customization options, and easy integration with existing systems</a:t>
            </a:r>
            <a:r>
              <a:rPr lang="en-IN" dirty="0"/>
              <a:t>.</a:t>
            </a:r>
          </a:p>
          <a:p>
            <a:pPr algn="l"/>
            <a:endParaRPr lang="en-IN" dirty="0"/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dirty="0">
                <a:latin typeface="Algerian" panose="04020705040A02060702" pitchFamily="82" charset="0"/>
              </a:rPr>
              <a:t>Automated Reminders and Notifications:</a:t>
            </a:r>
          </a:p>
          <a:p>
            <a:pPr algn="l"/>
            <a:r>
              <a:rPr lang="en-US" dirty="0"/>
              <a:t>Implement automated reminder systems to notify administrators about upcoming invoice due dates, pending payments, or low stock levels for products.</a:t>
            </a:r>
          </a:p>
          <a:p>
            <a:pPr algn="l"/>
            <a:endParaRPr lang="en-IN" dirty="0"/>
          </a:p>
          <a:p>
            <a:pPr algn="l"/>
            <a:endParaRPr lang="en-IN" dirty="0"/>
          </a:p>
          <a:p>
            <a:pPr algn="l"/>
            <a:endParaRPr lang="en-IN" dirty="0"/>
          </a:p>
          <a:p>
            <a:pPr algn="l"/>
            <a:endParaRPr lang="en-IN" dirty="0"/>
          </a:p>
          <a:p>
            <a:pPr algn="l"/>
            <a:endParaRPr lang="en-IN" dirty="0"/>
          </a:p>
          <a:p>
            <a:pPr algn="l"/>
            <a:endParaRPr lang="en-IN" dirty="0"/>
          </a:p>
          <a:p>
            <a:pPr algn="l"/>
            <a:endParaRPr lang="en-IN" dirty="0"/>
          </a:p>
          <a:p>
            <a:pPr algn="l"/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611854" y="0"/>
            <a:ext cx="1676400" cy="4457700"/>
            <a:chOff x="16611854" y="0"/>
            <a:chExt cx="1676400" cy="4457700"/>
          </a:xfrm>
        </p:grpSpPr>
        <p:sp>
          <p:nvSpPr>
            <p:cNvPr id="3" name="object 3"/>
            <p:cNvSpPr/>
            <p:nvPr/>
          </p:nvSpPr>
          <p:spPr>
            <a:xfrm>
              <a:off x="16611854" y="0"/>
              <a:ext cx="1676400" cy="4457700"/>
            </a:xfrm>
            <a:custGeom>
              <a:avLst/>
              <a:gdLst/>
              <a:ahLst/>
              <a:cxnLst/>
              <a:rect l="l" t="t" r="r" b="b"/>
              <a:pathLst>
                <a:path w="1676400" h="4457700">
                  <a:moveTo>
                    <a:pt x="582422" y="3351541"/>
                  </a:moveTo>
                  <a:lnTo>
                    <a:pt x="527685" y="3351541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22" y="4457699"/>
                  </a:lnTo>
                  <a:lnTo>
                    <a:pt x="582422" y="4428654"/>
                  </a:lnTo>
                  <a:lnTo>
                    <a:pt x="29464" y="4428654"/>
                  </a:lnTo>
                  <a:lnTo>
                    <a:pt x="29464" y="3904499"/>
                  </a:lnTo>
                  <a:lnTo>
                    <a:pt x="1136777" y="3904499"/>
                  </a:lnTo>
                  <a:lnTo>
                    <a:pt x="1136777" y="3874261"/>
                  </a:lnTo>
                  <a:lnTo>
                    <a:pt x="42418" y="3874261"/>
                  </a:lnTo>
                  <a:lnTo>
                    <a:pt x="552196" y="3370261"/>
                  </a:lnTo>
                  <a:lnTo>
                    <a:pt x="582422" y="3370261"/>
                  </a:lnTo>
                  <a:lnTo>
                    <a:pt x="582422" y="3351541"/>
                  </a:lnTo>
                  <a:close/>
                </a:path>
                <a:path w="1676400" h="4457700">
                  <a:moveTo>
                    <a:pt x="582422" y="3904499"/>
                  </a:moveTo>
                  <a:lnTo>
                    <a:pt x="552196" y="3904499"/>
                  </a:lnTo>
                  <a:lnTo>
                    <a:pt x="552196" y="4428654"/>
                  </a:lnTo>
                  <a:lnTo>
                    <a:pt x="582422" y="4428654"/>
                  </a:lnTo>
                  <a:lnTo>
                    <a:pt x="582422" y="3904499"/>
                  </a:lnTo>
                  <a:close/>
                </a:path>
                <a:path w="1676400" h="4457700">
                  <a:moveTo>
                    <a:pt x="582422" y="3370261"/>
                  </a:moveTo>
                  <a:lnTo>
                    <a:pt x="552196" y="3370261"/>
                  </a:lnTo>
                  <a:lnTo>
                    <a:pt x="552196" y="3874261"/>
                  </a:lnTo>
                  <a:lnTo>
                    <a:pt x="582422" y="3874261"/>
                  </a:lnTo>
                  <a:lnTo>
                    <a:pt x="582422" y="3370261"/>
                  </a:lnTo>
                  <a:close/>
                </a:path>
                <a:path w="1676400" h="4457700">
                  <a:moveTo>
                    <a:pt x="1136777" y="2245638"/>
                  </a:moveTo>
                  <a:lnTo>
                    <a:pt x="1106551" y="2245638"/>
                  </a:lnTo>
                  <a:lnTo>
                    <a:pt x="1106551" y="2768357"/>
                  </a:lnTo>
                  <a:lnTo>
                    <a:pt x="0" y="2768357"/>
                  </a:lnTo>
                  <a:lnTo>
                    <a:pt x="0" y="3351541"/>
                  </a:lnTo>
                  <a:lnTo>
                    <a:pt x="1106551" y="3351541"/>
                  </a:lnTo>
                  <a:lnTo>
                    <a:pt x="1106551" y="3874261"/>
                  </a:lnTo>
                  <a:lnTo>
                    <a:pt x="1136777" y="3874261"/>
                  </a:lnTo>
                  <a:lnTo>
                    <a:pt x="1136777" y="3321303"/>
                  </a:lnTo>
                  <a:lnTo>
                    <a:pt x="29464" y="3321303"/>
                  </a:lnTo>
                  <a:lnTo>
                    <a:pt x="29464" y="2797161"/>
                  </a:lnTo>
                  <a:lnTo>
                    <a:pt x="1136777" y="2797161"/>
                  </a:lnTo>
                  <a:lnTo>
                    <a:pt x="1136777" y="2791395"/>
                  </a:lnTo>
                  <a:lnTo>
                    <a:pt x="1179085" y="2749638"/>
                  </a:lnTo>
                  <a:lnTo>
                    <a:pt x="1136777" y="2749638"/>
                  </a:lnTo>
                  <a:lnTo>
                    <a:pt x="1136777" y="2245638"/>
                  </a:lnTo>
                  <a:close/>
                </a:path>
                <a:path w="1676400" h="4457700">
                  <a:moveTo>
                    <a:pt x="582422" y="2797161"/>
                  </a:moveTo>
                  <a:lnTo>
                    <a:pt x="552196" y="2797161"/>
                  </a:lnTo>
                  <a:lnTo>
                    <a:pt x="552196" y="3321303"/>
                  </a:lnTo>
                  <a:lnTo>
                    <a:pt x="602615" y="3321303"/>
                  </a:lnTo>
                  <a:lnTo>
                    <a:pt x="625842" y="3298265"/>
                  </a:lnTo>
                  <a:lnTo>
                    <a:pt x="582422" y="3298265"/>
                  </a:lnTo>
                  <a:lnTo>
                    <a:pt x="582422" y="2797161"/>
                  </a:lnTo>
                  <a:close/>
                </a:path>
                <a:path w="1676400" h="4457700">
                  <a:moveTo>
                    <a:pt x="1131062" y="2797161"/>
                  </a:moveTo>
                  <a:lnTo>
                    <a:pt x="1087882" y="2797161"/>
                  </a:lnTo>
                  <a:lnTo>
                    <a:pt x="582422" y="3298265"/>
                  </a:lnTo>
                  <a:lnTo>
                    <a:pt x="625842" y="3298265"/>
                  </a:lnTo>
                  <a:lnTo>
                    <a:pt x="1131062" y="2797161"/>
                  </a:lnTo>
                  <a:close/>
                </a:path>
                <a:path w="1676400" h="4457700">
                  <a:moveTo>
                    <a:pt x="1676157" y="1691258"/>
                  </a:moveTo>
                  <a:lnTo>
                    <a:pt x="1660906" y="1691258"/>
                  </a:lnTo>
                  <a:lnTo>
                    <a:pt x="1660906" y="2215399"/>
                  </a:lnTo>
                  <a:lnTo>
                    <a:pt x="552196" y="2215399"/>
                  </a:lnTo>
                  <a:lnTo>
                    <a:pt x="552196" y="2768357"/>
                  </a:lnTo>
                  <a:lnTo>
                    <a:pt x="582422" y="2768357"/>
                  </a:lnTo>
                  <a:lnTo>
                    <a:pt x="582422" y="2245638"/>
                  </a:lnTo>
                  <a:lnTo>
                    <a:pt x="1676157" y="2245638"/>
                  </a:lnTo>
                  <a:lnTo>
                    <a:pt x="1676157" y="1691258"/>
                  </a:lnTo>
                  <a:close/>
                </a:path>
                <a:path w="1676400" h="4457700">
                  <a:moveTo>
                    <a:pt x="1676157" y="2245638"/>
                  </a:moveTo>
                  <a:lnTo>
                    <a:pt x="1646555" y="2245638"/>
                  </a:lnTo>
                  <a:lnTo>
                    <a:pt x="1136777" y="2749638"/>
                  </a:lnTo>
                  <a:lnTo>
                    <a:pt x="1179085" y="2749638"/>
                  </a:lnTo>
                  <a:lnTo>
                    <a:pt x="1676157" y="2259039"/>
                  </a:lnTo>
                  <a:lnTo>
                    <a:pt x="1676157" y="2245638"/>
                  </a:lnTo>
                  <a:close/>
                </a:path>
                <a:path w="1676400" h="4457700">
                  <a:moveTo>
                    <a:pt x="1676157" y="0"/>
                  </a:moveTo>
                  <a:lnTo>
                    <a:pt x="1660905" y="0"/>
                  </a:lnTo>
                  <a:lnTo>
                    <a:pt x="1106551" y="553668"/>
                  </a:lnTo>
                  <a:lnTo>
                    <a:pt x="1106551" y="1136865"/>
                  </a:lnTo>
                  <a:lnTo>
                    <a:pt x="1660906" y="1136865"/>
                  </a:lnTo>
                  <a:lnTo>
                    <a:pt x="1660906" y="1661019"/>
                  </a:lnTo>
                  <a:lnTo>
                    <a:pt x="1106551" y="1661019"/>
                  </a:lnTo>
                  <a:lnTo>
                    <a:pt x="1106551" y="2215399"/>
                  </a:lnTo>
                  <a:lnTo>
                    <a:pt x="1136777" y="2215399"/>
                  </a:lnTo>
                  <a:lnTo>
                    <a:pt x="1136777" y="1691258"/>
                  </a:lnTo>
                  <a:lnTo>
                    <a:pt x="1676157" y="1691258"/>
                  </a:lnTo>
                  <a:lnTo>
                    <a:pt x="1676157" y="1106626"/>
                  </a:lnTo>
                  <a:lnTo>
                    <a:pt x="1136777" y="1106626"/>
                  </a:lnTo>
                  <a:lnTo>
                    <a:pt x="1136777" y="583907"/>
                  </a:lnTo>
                  <a:lnTo>
                    <a:pt x="1676157" y="583907"/>
                  </a:lnTo>
                  <a:lnTo>
                    <a:pt x="1676157" y="553668"/>
                  </a:lnTo>
                  <a:lnTo>
                    <a:pt x="1148334" y="553668"/>
                  </a:lnTo>
                  <a:lnTo>
                    <a:pt x="1660906" y="42480"/>
                  </a:lnTo>
                  <a:lnTo>
                    <a:pt x="1676157" y="42480"/>
                  </a:lnTo>
                  <a:lnTo>
                    <a:pt x="1676157" y="0"/>
                  </a:lnTo>
                  <a:close/>
                </a:path>
                <a:path w="1676400" h="4457700">
                  <a:moveTo>
                    <a:pt x="1676157" y="583907"/>
                  </a:moveTo>
                  <a:lnTo>
                    <a:pt x="1660906" y="583907"/>
                  </a:lnTo>
                  <a:lnTo>
                    <a:pt x="1660906" y="1106626"/>
                  </a:lnTo>
                  <a:lnTo>
                    <a:pt x="1676157" y="1106626"/>
                  </a:lnTo>
                  <a:lnTo>
                    <a:pt x="1676157" y="583907"/>
                  </a:lnTo>
                  <a:close/>
                </a:path>
                <a:path w="1676400" h="4457700">
                  <a:moveTo>
                    <a:pt x="1676157" y="42480"/>
                  </a:moveTo>
                  <a:lnTo>
                    <a:pt x="1660906" y="42480"/>
                  </a:lnTo>
                  <a:lnTo>
                    <a:pt x="1660906" y="553668"/>
                  </a:lnTo>
                  <a:lnTo>
                    <a:pt x="1676157" y="553668"/>
                  </a:lnTo>
                  <a:lnTo>
                    <a:pt x="1676157" y="4248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320259" y="346674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>
                  <a:moveTo>
                    <a:pt x="159893" y="0"/>
                  </a:moveTo>
                  <a:lnTo>
                    <a:pt x="144018" y="0"/>
                  </a:lnTo>
                  <a:lnTo>
                    <a:pt x="136144" y="723"/>
                  </a:lnTo>
                  <a:lnTo>
                    <a:pt x="97282" y="10083"/>
                  </a:lnTo>
                  <a:lnTo>
                    <a:pt x="62611" y="28803"/>
                  </a:lnTo>
                  <a:lnTo>
                    <a:pt x="44704" y="44640"/>
                  </a:lnTo>
                  <a:lnTo>
                    <a:pt x="38862" y="50393"/>
                  </a:lnTo>
                  <a:lnTo>
                    <a:pt x="33909" y="56159"/>
                  </a:lnTo>
                  <a:lnTo>
                    <a:pt x="28829" y="62636"/>
                  </a:lnTo>
                  <a:lnTo>
                    <a:pt x="20193" y="75603"/>
                  </a:lnTo>
                  <a:lnTo>
                    <a:pt x="16637" y="82804"/>
                  </a:lnTo>
                  <a:lnTo>
                    <a:pt x="12954" y="89992"/>
                  </a:lnTo>
                  <a:lnTo>
                    <a:pt x="10160" y="97205"/>
                  </a:lnTo>
                  <a:lnTo>
                    <a:pt x="7239" y="105117"/>
                  </a:lnTo>
                  <a:lnTo>
                    <a:pt x="5080" y="112318"/>
                  </a:lnTo>
                  <a:lnTo>
                    <a:pt x="3683" y="120243"/>
                  </a:lnTo>
                  <a:lnTo>
                    <a:pt x="2159" y="128155"/>
                  </a:lnTo>
                  <a:lnTo>
                    <a:pt x="762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62" y="167754"/>
                  </a:lnTo>
                  <a:lnTo>
                    <a:pt x="2159" y="175679"/>
                  </a:lnTo>
                  <a:lnTo>
                    <a:pt x="5080" y="190804"/>
                  </a:lnTo>
                  <a:lnTo>
                    <a:pt x="8001" y="198716"/>
                  </a:lnTo>
                  <a:lnTo>
                    <a:pt x="10160" y="205917"/>
                  </a:lnTo>
                  <a:lnTo>
                    <a:pt x="13716" y="213118"/>
                  </a:lnTo>
                  <a:lnTo>
                    <a:pt x="16637" y="220319"/>
                  </a:lnTo>
                  <a:lnTo>
                    <a:pt x="20955" y="227520"/>
                  </a:lnTo>
                  <a:lnTo>
                    <a:pt x="44704" y="259194"/>
                  </a:lnTo>
                  <a:lnTo>
                    <a:pt x="56896" y="269278"/>
                  </a:lnTo>
                  <a:lnTo>
                    <a:pt x="62611" y="274320"/>
                  </a:lnTo>
                  <a:lnTo>
                    <a:pt x="97917" y="293039"/>
                  </a:lnTo>
                  <a:lnTo>
                    <a:pt x="105156" y="295910"/>
                  </a:lnTo>
                  <a:lnTo>
                    <a:pt x="113030" y="298069"/>
                  </a:lnTo>
                  <a:lnTo>
                    <a:pt x="120269" y="299516"/>
                  </a:lnTo>
                  <a:lnTo>
                    <a:pt x="136144" y="302399"/>
                  </a:lnTo>
                  <a:lnTo>
                    <a:pt x="144018" y="303110"/>
                  </a:lnTo>
                  <a:lnTo>
                    <a:pt x="151892" y="303110"/>
                  </a:lnTo>
                  <a:lnTo>
                    <a:pt x="151892" y="303834"/>
                  </a:lnTo>
                  <a:lnTo>
                    <a:pt x="159893" y="303834"/>
                  </a:lnTo>
                  <a:lnTo>
                    <a:pt x="167767" y="303110"/>
                  </a:lnTo>
                  <a:lnTo>
                    <a:pt x="183642" y="300240"/>
                  </a:lnTo>
                  <a:lnTo>
                    <a:pt x="190881" y="298792"/>
                  </a:lnTo>
                  <a:lnTo>
                    <a:pt x="198755" y="295910"/>
                  </a:lnTo>
                  <a:lnTo>
                    <a:pt x="205994" y="293763"/>
                  </a:lnTo>
                  <a:lnTo>
                    <a:pt x="213106" y="290156"/>
                  </a:lnTo>
                  <a:lnTo>
                    <a:pt x="220345" y="287274"/>
                  </a:lnTo>
                  <a:lnTo>
                    <a:pt x="227584" y="282956"/>
                  </a:lnTo>
                  <a:lnTo>
                    <a:pt x="234061" y="279361"/>
                  </a:lnTo>
                  <a:lnTo>
                    <a:pt x="241173" y="274320"/>
                  </a:lnTo>
                  <a:lnTo>
                    <a:pt x="247015" y="269989"/>
                  </a:lnTo>
                  <a:lnTo>
                    <a:pt x="253492" y="264236"/>
                  </a:lnTo>
                  <a:lnTo>
                    <a:pt x="259207" y="259194"/>
                  </a:lnTo>
                  <a:lnTo>
                    <a:pt x="264287" y="253441"/>
                  </a:lnTo>
                  <a:lnTo>
                    <a:pt x="269240" y="246951"/>
                  </a:lnTo>
                  <a:lnTo>
                    <a:pt x="274320" y="241198"/>
                  </a:lnTo>
                  <a:lnTo>
                    <a:pt x="293116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93" y="183603"/>
                  </a:lnTo>
                  <a:lnTo>
                    <a:pt x="302387" y="167754"/>
                  </a:lnTo>
                  <a:lnTo>
                    <a:pt x="303149" y="159842"/>
                  </a:lnTo>
                  <a:lnTo>
                    <a:pt x="303149" y="151917"/>
                  </a:lnTo>
                  <a:lnTo>
                    <a:pt x="303911" y="151917"/>
                  </a:lnTo>
                  <a:lnTo>
                    <a:pt x="303911" y="143992"/>
                  </a:lnTo>
                  <a:lnTo>
                    <a:pt x="303149" y="136080"/>
                  </a:lnTo>
                  <a:lnTo>
                    <a:pt x="301752" y="128155"/>
                  </a:lnTo>
                  <a:lnTo>
                    <a:pt x="300228" y="120243"/>
                  </a:lnTo>
                  <a:lnTo>
                    <a:pt x="298831" y="112318"/>
                  </a:lnTo>
                  <a:lnTo>
                    <a:pt x="283718" y="76314"/>
                  </a:lnTo>
                  <a:lnTo>
                    <a:pt x="253492" y="38874"/>
                  </a:lnTo>
                  <a:lnTo>
                    <a:pt x="221107" y="16560"/>
                  </a:lnTo>
                  <a:lnTo>
                    <a:pt x="167767" y="723"/>
                  </a:lnTo>
                  <a:lnTo>
                    <a:pt x="159893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0219" y="346672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>
                  <a:moveTo>
                    <a:pt x="0" y="151920"/>
                  </a:moveTo>
                  <a:lnTo>
                    <a:pt x="0" y="143995"/>
                  </a:lnTo>
                  <a:lnTo>
                    <a:pt x="761" y="136083"/>
                  </a:lnTo>
                  <a:lnTo>
                    <a:pt x="2158" y="128158"/>
                  </a:lnTo>
                  <a:lnTo>
                    <a:pt x="3682" y="120233"/>
                  </a:lnTo>
                  <a:lnTo>
                    <a:pt x="5079" y="112321"/>
                  </a:lnTo>
                  <a:lnTo>
                    <a:pt x="7238" y="105120"/>
                  </a:lnTo>
                  <a:lnTo>
                    <a:pt x="10159" y="97195"/>
                  </a:lnTo>
                  <a:lnTo>
                    <a:pt x="12953" y="89993"/>
                  </a:lnTo>
                  <a:lnTo>
                    <a:pt x="16636" y="82792"/>
                  </a:lnTo>
                  <a:lnTo>
                    <a:pt x="20192" y="75604"/>
                  </a:lnTo>
                  <a:lnTo>
                    <a:pt x="44703" y="44641"/>
                  </a:lnTo>
                  <a:lnTo>
                    <a:pt x="50418" y="38875"/>
                  </a:lnTo>
                  <a:lnTo>
                    <a:pt x="82802" y="16561"/>
                  </a:lnTo>
                  <a:lnTo>
                    <a:pt x="120266" y="3606"/>
                  </a:lnTo>
                  <a:lnTo>
                    <a:pt x="128267" y="2159"/>
                  </a:lnTo>
                  <a:lnTo>
                    <a:pt x="136141" y="723"/>
                  </a:lnTo>
                  <a:lnTo>
                    <a:pt x="144015" y="0"/>
                  </a:lnTo>
                  <a:lnTo>
                    <a:pt x="152016" y="0"/>
                  </a:lnTo>
                  <a:lnTo>
                    <a:pt x="159890" y="0"/>
                  </a:lnTo>
                  <a:lnTo>
                    <a:pt x="167764" y="723"/>
                  </a:lnTo>
                  <a:lnTo>
                    <a:pt x="175765" y="2159"/>
                  </a:lnTo>
                  <a:lnTo>
                    <a:pt x="183638" y="3606"/>
                  </a:lnTo>
                  <a:lnTo>
                    <a:pt x="191512" y="5042"/>
                  </a:lnTo>
                  <a:lnTo>
                    <a:pt x="198751" y="7201"/>
                  </a:lnTo>
                  <a:lnTo>
                    <a:pt x="206625" y="10084"/>
                  </a:lnTo>
                  <a:lnTo>
                    <a:pt x="213864" y="12954"/>
                  </a:lnTo>
                  <a:lnTo>
                    <a:pt x="221103" y="16561"/>
                  </a:lnTo>
                  <a:lnTo>
                    <a:pt x="228342" y="20155"/>
                  </a:lnTo>
                  <a:lnTo>
                    <a:pt x="259202" y="44641"/>
                  </a:lnTo>
                  <a:lnTo>
                    <a:pt x="265044" y="50394"/>
                  </a:lnTo>
                  <a:lnTo>
                    <a:pt x="287269" y="82792"/>
                  </a:lnTo>
                  <a:lnTo>
                    <a:pt x="300222" y="120233"/>
                  </a:lnTo>
                  <a:lnTo>
                    <a:pt x="301746" y="128158"/>
                  </a:lnTo>
                  <a:lnTo>
                    <a:pt x="303143" y="136083"/>
                  </a:lnTo>
                  <a:lnTo>
                    <a:pt x="303905" y="143995"/>
                  </a:lnTo>
                  <a:lnTo>
                    <a:pt x="303905" y="151920"/>
                  </a:lnTo>
                  <a:lnTo>
                    <a:pt x="303143" y="151920"/>
                  </a:lnTo>
                  <a:lnTo>
                    <a:pt x="303143" y="159832"/>
                  </a:lnTo>
                  <a:lnTo>
                    <a:pt x="295904" y="198720"/>
                  </a:lnTo>
                  <a:lnTo>
                    <a:pt x="293111" y="205921"/>
                  </a:lnTo>
                  <a:lnTo>
                    <a:pt x="290190" y="213834"/>
                  </a:lnTo>
                  <a:lnTo>
                    <a:pt x="269362" y="246956"/>
                  </a:lnTo>
                  <a:lnTo>
                    <a:pt x="264282" y="253433"/>
                  </a:lnTo>
                  <a:lnTo>
                    <a:pt x="259202" y="259199"/>
                  </a:lnTo>
                  <a:lnTo>
                    <a:pt x="253487" y="264228"/>
                  </a:lnTo>
                  <a:lnTo>
                    <a:pt x="247010" y="269994"/>
                  </a:lnTo>
                  <a:lnTo>
                    <a:pt x="241295" y="274312"/>
                  </a:lnTo>
                  <a:lnTo>
                    <a:pt x="234057" y="279354"/>
                  </a:lnTo>
                  <a:lnTo>
                    <a:pt x="227580" y="282961"/>
                  </a:lnTo>
                  <a:lnTo>
                    <a:pt x="220341" y="287279"/>
                  </a:lnTo>
                  <a:lnTo>
                    <a:pt x="213102" y="290149"/>
                  </a:lnTo>
                  <a:lnTo>
                    <a:pt x="205990" y="293756"/>
                  </a:lnTo>
                  <a:lnTo>
                    <a:pt x="198751" y="295915"/>
                  </a:lnTo>
                  <a:lnTo>
                    <a:pt x="159890" y="303840"/>
                  </a:lnTo>
                  <a:lnTo>
                    <a:pt x="152016" y="303840"/>
                  </a:lnTo>
                  <a:lnTo>
                    <a:pt x="152016" y="303116"/>
                  </a:lnTo>
                  <a:lnTo>
                    <a:pt x="144015" y="303116"/>
                  </a:lnTo>
                  <a:lnTo>
                    <a:pt x="136141" y="302393"/>
                  </a:lnTo>
                  <a:lnTo>
                    <a:pt x="128267" y="300957"/>
                  </a:lnTo>
                  <a:lnTo>
                    <a:pt x="120266" y="299522"/>
                  </a:lnTo>
                  <a:lnTo>
                    <a:pt x="113155" y="298074"/>
                  </a:lnTo>
                  <a:lnTo>
                    <a:pt x="105154" y="295915"/>
                  </a:lnTo>
                  <a:lnTo>
                    <a:pt x="97915" y="293032"/>
                  </a:lnTo>
                  <a:lnTo>
                    <a:pt x="90041" y="290149"/>
                  </a:lnTo>
                  <a:lnTo>
                    <a:pt x="56895" y="269270"/>
                  </a:lnTo>
                  <a:lnTo>
                    <a:pt x="50418" y="264228"/>
                  </a:lnTo>
                  <a:lnTo>
                    <a:pt x="44703" y="259199"/>
                  </a:lnTo>
                  <a:lnTo>
                    <a:pt x="39623" y="253433"/>
                  </a:lnTo>
                  <a:lnTo>
                    <a:pt x="33908" y="246956"/>
                  </a:lnTo>
                  <a:lnTo>
                    <a:pt x="29590" y="241190"/>
                  </a:lnTo>
                  <a:lnTo>
                    <a:pt x="24510" y="234002"/>
                  </a:lnTo>
                  <a:lnTo>
                    <a:pt x="20954" y="227525"/>
                  </a:lnTo>
                  <a:lnTo>
                    <a:pt x="16636" y="220311"/>
                  </a:lnTo>
                  <a:lnTo>
                    <a:pt x="13715" y="213122"/>
                  </a:lnTo>
                  <a:lnTo>
                    <a:pt x="10159" y="205921"/>
                  </a:lnTo>
                  <a:lnTo>
                    <a:pt x="8000" y="198720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19078" y="8342270"/>
            <a:ext cx="1062355" cy="1963420"/>
            <a:chOff x="-19078" y="8342270"/>
            <a:chExt cx="1062355" cy="1963420"/>
          </a:xfrm>
        </p:grpSpPr>
        <p:sp>
          <p:nvSpPr>
            <p:cNvPr id="7" name="object 7"/>
            <p:cNvSpPr/>
            <p:nvPr/>
          </p:nvSpPr>
          <p:spPr>
            <a:xfrm>
              <a:off x="-14" y="9286510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5"/>
                  </a:lnTo>
                  <a:lnTo>
                    <a:pt x="461930" y="173688"/>
                  </a:lnTo>
                  <a:lnTo>
                    <a:pt x="441602" y="214712"/>
                  </a:lnTo>
                  <a:lnTo>
                    <a:pt x="417606" y="254178"/>
                  </a:lnTo>
                  <a:lnTo>
                    <a:pt x="390250" y="291784"/>
                  </a:lnTo>
                  <a:lnTo>
                    <a:pt x="359844" y="327232"/>
                  </a:lnTo>
                  <a:lnTo>
                    <a:pt x="326697" y="360221"/>
                  </a:lnTo>
                  <a:lnTo>
                    <a:pt x="291119" y="390453"/>
                  </a:lnTo>
                  <a:lnTo>
                    <a:pt x="253420" y="417626"/>
                  </a:lnTo>
                  <a:lnTo>
                    <a:pt x="213908" y="441441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2"/>
                  </a:lnTo>
                  <a:lnTo>
                    <a:pt x="213908" y="557888"/>
                  </a:lnTo>
                  <a:lnTo>
                    <a:pt x="253420" y="581717"/>
                  </a:lnTo>
                  <a:lnTo>
                    <a:pt x="291119" y="608909"/>
                  </a:lnTo>
                  <a:lnTo>
                    <a:pt x="326697" y="639165"/>
                  </a:lnTo>
                  <a:lnTo>
                    <a:pt x="359844" y="672186"/>
                  </a:lnTo>
                  <a:lnTo>
                    <a:pt x="390250" y="707674"/>
                  </a:lnTo>
                  <a:lnTo>
                    <a:pt x="417606" y="745328"/>
                  </a:lnTo>
                  <a:lnTo>
                    <a:pt x="441602" y="784852"/>
                  </a:lnTo>
                  <a:lnTo>
                    <a:pt x="461930" y="825944"/>
                  </a:lnTo>
                  <a:lnTo>
                    <a:pt x="478279" y="868308"/>
                  </a:lnTo>
                  <a:lnTo>
                    <a:pt x="490340" y="911642"/>
                  </a:lnTo>
                  <a:lnTo>
                    <a:pt x="497803" y="955650"/>
                  </a:lnTo>
                  <a:lnTo>
                    <a:pt x="500360" y="1000031"/>
                  </a:lnTo>
                  <a:lnTo>
                    <a:pt x="502895" y="955650"/>
                  </a:lnTo>
                  <a:lnTo>
                    <a:pt x="510296" y="911642"/>
                  </a:lnTo>
                  <a:lnTo>
                    <a:pt x="522259" y="868308"/>
                  </a:lnTo>
                  <a:lnTo>
                    <a:pt x="538479" y="825944"/>
                  </a:lnTo>
                  <a:lnTo>
                    <a:pt x="558649" y="784852"/>
                  </a:lnTo>
                  <a:lnTo>
                    <a:pt x="582466" y="745328"/>
                  </a:lnTo>
                  <a:lnTo>
                    <a:pt x="609623" y="707674"/>
                  </a:lnTo>
                  <a:lnTo>
                    <a:pt x="639817" y="672186"/>
                  </a:lnTo>
                  <a:lnTo>
                    <a:pt x="672742" y="639165"/>
                  </a:lnTo>
                  <a:lnTo>
                    <a:pt x="708092" y="608909"/>
                  </a:lnTo>
                  <a:lnTo>
                    <a:pt x="745563" y="581717"/>
                  </a:lnTo>
                  <a:lnTo>
                    <a:pt x="784850" y="557888"/>
                  </a:lnTo>
                  <a:lnTo>
                    <a:pt x="825648" y="537722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1"/>
                  </a:lnTo>
                  <a:lnTo>
                    <a:pt x="745563" y="417626"/>
                  </a:lnTo>
                  <a:lnTo>
                    <a:pt x="708092" y="390453"/>
                  </a:lnTo>
                  <a:lnTo>
                    <a:pt x="672742" y="360221"/>
                  </a:lnTo>
                  <a:lnTo>
                    <a:pt x="639817" y="327232"/>
                  </a:lnTo>
                  <a:lnTo>
                    <a:pt x="609623" y="291784"/>
                  </a:lnTo>
                  <a:lnTo>
                    <a:pt x="582466" y="254178"/>
                  </a:lnTo>
                  <a:lnTo>
                    <a:pt x="558649" y="214712"/>
                  </a:lnTo>
                  <a:lnTo>
                    <a:pt x="538479" y="173688"/>
                  </a:lnTo>
                  <a:lnTo>
                    <a:pt x="522259" y="131405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4" y="928650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>
                  <a:moveTo>
                    <a:pt x="500360" y="0"/>
                  </a:moveTo>
                  <a:lnTo>
                    <a:pt x="502895" y="44261"/>
                  </a:lnTo>
                  <a:lnTo>
                    <a:pt x="510297" y="88163"/>
                  </a:lnTo>
                  <a:lnTo>
                    <a:pt x="522259" y="131406"/>
                  </a:lnTo>
                  <a:lnTo>
                    <a:pt x="538479" y="173689"/>
                  </a:lnTo>
                  <a:lnTo>
                    <a:pt x="558649" y="214713"/>
                  </a:lnTo>
                  <a:lnTo>
                    <a:pt x="582466" y="254179"/>
                  </a:lnTo>
                  <a:lnTo>
                    <a:pt x="609623" y="291785"/>
                  </a:lnTo>
                  <a:lnTo>
                    <a:pt x="639817" y="327233"/>
                  </a:lnTo>
                  <a:lnTo>
                    <a:pt x="672742" y="360223"/>
                  </a:lnTo>
                  <a:lnTo>
                    <a:pt x="708092" y="390455"/>
                  </a:lnTo>
                  <a:lnTo>
                    <a:pt x="745563" y="417628"/>
                  </a:lnTo>
                  <a:lnTo>
                    <a:pt x="784850" y="441443"/>
                  </a:lnTo>
                  <a:lnTo>
                    <a:pt x="825648" y="461601"/>
                  </a:lnTo>
                  <a:lnTo>
                    <a:pt x="867651" y="477801"/>
                  </a:lnTo>
                  <a:lnTo>
                    <a:pt x="910554" y="489744"/>
                  </a:lnTo>
                  <a:lnTo>
                    <a:pt x="954053" y="497129"/>
                  </a:lnTo>
                  <a:lnTo>
                    <a:pt x="997842" y="499658"/>
                  </a:lnTo>
                  <a:lnTo>
                    <a:pt x="954053" y="502187"/>
                  </a:lnTo>
                  <a:lnTo>
                    <a:pt x="910554" y="509573"/>
                  </a:lnTo>
                  <a:lnTo>
                    <a:pt x="867651" y="521519"/>
                  </a:lnTo>
                  <a:lnTo>
                    <a:pt x="825648" y="537724"/>
                  </a:lnTo>
                  <a:lnTo>
                    <a:pt x="784850" y="557891"/>
                  </a:lnTo>
                  <a:lnTo>
                    <a:pt x="745563" y="581720"/>
                  </a:lnTo>
                  <a:lnTo>
                    <a:pt x="708092" y="608912"/>
                  </a:lnTo>
                  <a:lnTo>
                    <a:pt x="672742" y="639168"/>
                  </a:lnTo>
                  <a:lnTo>
                    <a:pt x="639817" y="672189"/>
                  </a:lnTo>
                  <a:lnTo>
                    <a:pt x="609623" y="707677"/>
                  </a:lnTo>
                  <a:lnTo>
                    <a:pt x="582466" y="745332"/>
                  </a:lnTo>
                  <a:lnTo>
                    <a:pt x="558649" y="784855"/>
                  </a:lnTo>
                  <a:lnTo>
                    <a:pt x="538479" y="825948"/>
                  </a:lnTo>
                  <a:lnTo>
                    <a:pt x="522259" y="868312"/>
                  </a:lnTo>
                  <a:lnTo>
                    <a:pt x="510297" y="911647"/>
                  </a:lnTo>
                  <a:lnTo>
                    <a:pt x="502895" y="955654"/>
                  </a:lnTo>
                  <a:lnTo>
                    <a:pt x="500360" y="1000036"/>
                  </a:lnTo>
                  <a:lnTo>
                    <a:pt x="497804" y="955654"/>
                  </a:lnTo>
                  <a:lnTo>
                    <a:pt x="490340" y="911647"/>
                  </a:lnTo>
                  <a:lnTo>
                    <a:pt x="478279" y="868312"/>
                  </a:lnTo>
                  <a:lnTo>
                    <a:pt x="461930" y="825948"/>
                  </a:lnTo>
                  <a:lnTo>
                    <a:pt x="441603" y="784855"/>
                  </a:lnTo>
                  <a:lnTo>
                    <a:pt x="417606" y="745332"/>
                  </a:lnTo>
                  <a:lnTo>
                    <a:pt x="390250" y="707677"/>
                  </a:lnTo>
                  <a:lnTo>
                    <a:pt x="359844" y="672189"/>
                  </a:lnTo>
                  <a:lnTo>
                    <a:pt x="326697" y="639168"/>
                  </a:lnTo>
                  <a:lnTo>
                    <a:pt x="291119" y="608912"/>
                  </a:lnTo>
                  <a:lnTo>
                    <a:pt x="253420" y="581720"/>
                  </a:lnTo>
                  <a:lnTo>
                    <a:pt x="213908" y="557891"/>
                  </a:lnTo>
                  <a:lnTo>
                    <a:pt x="172894" y="537724"/>
                  </a:lnTo>
                  <a:lnTo>
                    <a:pt x="130687" y="521519"/>
                  </a:lnTo>
                  <a:lnTo>
                    <a:pt x="87595" y="509573"/>
                  </a:lnTo>
                  <a:lnTo>
                    <a:pt x="43930" y="502187"/>
                  </a:lnTo>
                  <a:lnTo>
                    <a:pt x="0" y="499658"/>
                  </a:lnTo>
                  <a:lnTo>
                    <a:pt x="43930" y="497129"/>
                  </a:lnTo>
                  <a:lnTo>
                    <a:pt x="87595" y="489744"/>
                  </a:lnTo>
                  <a:lnTo>
                    <a:pt x="130687" y="477801"/>
                  </a:lnTo>
                  <a:lnTo>
                    <a:pt x="172894" y="461601"/>
                  </a:lnTo>
                  <a:lnTo>
                    <a:pt x="213908" y="441443"/>
                  </a:lnTo>
                  <a:lnTo>
                    <a:pt x="253420" y="417628"/>
                  </a:lnTo>
                  <a:lnTo>
                    <a:pt x="291119" y="390455"/>
                  </a:lnTo>
                  <a:lnTo>
                    <a:pt x="326697" y="360223"/>
                  </a:lnTo>
                  <a:lnTo>
                    <a:pt x="359844" y="327233"/>
                  </a:lnTo>
                  <a:lnTo>
                    <a:pt x="390250" y="291785"/>
                  </a:lnTo>
                  <a:lnTo>
                    <a:pt x="417606" y="254179"/>
                  </a:lnTo>
                  <a:lnTo>
                    <a:pt x="441603" y="214713"/>
                  </a:lnTo>
                  <a:lnTo>
                    <a:pt x="461930" y="173689"/>
                  </a:lnTo>
                  <a:lnTo>
                    <a:pt x="478279" y="131406"/>
                  </a:lnTo>
                  <a:lnTo>
                    <a:pt x="490340" y="88163"/>
                  </a:lnTo>
                  <a:lnTo>
                    <a:pt x="497804" y="44261"/>
                  </a:lnTo>
                  <a:lnTo>
                    <a:pt x="500360" y="0"/>
                  </a:lnTo>
                  <a:close/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4" y="8360638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6"/>
                  </a:lnTo>
                  <a:lnTo>
                    <a:pt x="461930" y="173689"/>
                  </a:lnTo>
                  <a:lnTo>
                    <a:pt x="441602" y="214713"/>
                  </a:lnTo>
                  <a:lnTo>
                    <a:pt x="417606" y="254179"/>
                  </a:lnTo>
                  <a:lnTo>
                    <a:pt x="390250" y="291785"/>
                  </a:lnTo>
                  <a:lnTo>
                    <a:pt x="359844" y="327233"/>
                  </a:lnTo>
                  <a:lnTo>
                    <a:pt x="326697" y="360222"/>
                  </a:lnTo>
                  <a:lnTo>
                    <a:pt x="291119" y="390453"/>
                  </a:lnTo>
                  <a:lnTo>
                    <a:pt x="253420" y="417627"/>
                  </a:lnTo>
                  <a:lnTo>
                    <a:pt x="213908" y="441442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8"/>
                  </a:lnTo>
                  <a:lnTo>
                    <a:pt x="253420" y="581716"/>
                  </a:lnTo>
                  <a:lnTo>
                    <a:pt x="291119" y="608908"/>
                  </a:lnTo>
                  <a:lnTo>
                    <a:pt x="326697" y="639164"/>
                  </a:lnTo>
                  <a:lnTo>
                    <a:pt x="359844" y="672185"/>
                  </a:lnTo>
                  <a:lnTo>
                    <a:pt x="390250" y="707672"/>
                  </a:lnTo>
                  <a:lnTo>
                    <a:pt x="417606" y="745327"/>
                  </a:lnTo>
                  <a:lnTo>
                    <a:pt x="441602" y="784850"/>
                  </a:lnTo>
                  <a:lnTo>
                    <a:pt x="461930" y="825942"/>
                  </a:lnTo>
                  <a:lnTo>
                    <a:pt x="478279" y="868305"/>
                  </a:lnTo>
                  <a:lnTo>
                    <a:pt x="490340" y="911640"/>
                  </a:lnTo>
                  <a:lnTo>
                    <a:pt x="497803" y="955647"/>
                  </a:lnTo>
                  <a:lnTo>
                    <a:pt x="500360" y="1000028"/>
                  </a:lnTo>
                  <a:lnTo>
                    <a:pt x="502895" y="955647"/>
                  </a:lnTo>
                  <a:lnTo>
                    <a:pt x="510296" y="911640"/>
                  </a:lnTo>
                  <a:lnTo>
                    <a:pt x="522259" y="868305"/>
                  </a:lnTo>
                  <a:lnTo>
                    <a:pt x="538479" y="825942"/>
                  </a:lnTo>
                  <a:lnTo>
                    <a:pt x="558649" y="784850"/>
                  </a:lnTo>
                  <a:lnTo>
                    <a:pt x="582466" y="745327"/>
                  </a:lnTo>
                  <a:lnTo>
                    <a:pt x="609623" y="707672"/>
                  </a:lnTo>
                  <a:lnTo>
                    <a:pt x="639817" y="672185"/>
                  </a:lnTo>
                  <a:lnTo>
                    <a:pt x="672742" y="639164"/>
                  </a:lnTo>
                  <a:lnTo>
                    <a:pt x="708092" y="608908"/>
                  </a:lnTo>
                  <a:lnTo>
                    <a:pt x="745563" y="581716"/>
                  </a:lnTo>
                  <a:lnTo>
                    <a:pt x="784850" y="557888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2"/>
                  </a:lnTo>
                  <a:lnTo>
                    <a:pt x="745563" y="417627"/>
                  </a:lnTo>
                  <a:lnTo>
                    <a:pt x="708092" y="390453"/>
                  </a:lnTo>
                  <a:lnTo>
                    <a:pt x="672742" y="360222"/>
                  </a:lnTo>
                  <a:lnTo>
                    <a:pt x="639817" y="327233"/>
                  </a:lnTo>
                  <a:lnTo>
                    <a:pt x="609623" y="291785"/>
                  </a:lnTo>
                  <a:lnTo>
                    <a:pt x="582466" y="254179"/>
                  </a:lnTo>
                  <a:lnTo>
                    <a:pt x="558649" y="214713"/>
                  </a:lnTo>
                  <a:lnTo>
                    <a:pt x="538479" y="173689"/>
                  </a:lnTo>
                  <a:lnTo>
                    <a:pt x="522259" y="131406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4" y="8360638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>
                  <a:moveTo>
                    <a:pt x="500360" y="0"/>
                  </a:moveTo>
                  <a:lnTo>
                    <a:pt x="502895" y="44260"/>
                  </a:lnTo>
                  <a:lnTo>
                    <a:pt x="510297" y="88161"/>
                  </a:lnTo>
                  <a:lnTo>
                    <a:pt x="522259" y="131402"/>
                  </a:lnTo>
                  <a:lnTo>
                    <a:pt x="538479" y="173684"/>
                  </a:lnTo>
                  <a:lnTo>
                    <a:pt x="558649" y="214707"/>
                  </a:lnTo>
                  <a:lnTo>
                    <a:pt x="582466" y="254171"/>
                  </a:lnTo>
                  <a:lnTo>
                    <a:pt x="609623" y="291776"/>
                  </a:lnTo>
                  <a:lnTo>
                    <a:pt x="639817" y="327223"/>
                  </a:lnTo>
                  <a:lnTo>
                    <a:pt x="672742" y="360211"/>
                  </a:lnTo>
                  <a:lnTo>
                    <a:pt x="708092" y="390441"/>
                  </a:lnTo>
                  <a:lnTo>
                    <a:pt x="745563" y="417614"/>
                  </a:lnTo>
                  <a:lnTo>
                    <a:pt x="784850" y="441428"/>
                  </a:lnTo>
                  <a:lnTo>
                    <a:pt x="825648" y="461585"/>
                  </a:lnTo>
                  <a:lnTo>
                    <a:pt x="867651" y="477784"/>
                  </a:lnTo>
                  <a:lnTo>
                    <a:pt x="910554" y="489727"/>
                  </a:lnTo>
                  <a:lnTo>
                    <a:pt x="954053" y="497112"/>
                  </a:lnTo>
                  <a:lnTo>
                    <a:pt x="997842" y="499640"/>
                  </a:lnTo>
                  <a:lnTo>
                    <a:pt x="954053" y="502169"/>
                  </a:lnTo>
                  <a:lnTo>
                    <a:pt x="910554" y="509556"/>
                  </a:lnTo>
                  <a:lnTo>
                    <a:pt x="867651" y="521501"/>
                  </a:lnTo>
                  <a:lnTo>
                    <a:pt x="825648" y="537707"/>
                  </a:lnTo>
                  <a:lnTo>
                    <a:pt x="784850" y="557874"/>
                  </a:lnTo>
                  <a:lnTo>
                    <a:pt x="745563" y="581704"/>
                  </a:lnTo>
                  <a:lnTo>
                    <a:pt x="708092" y="608896"/>
                  </a:lnTo>
                  <a:lnTo>
                    <a:pt x="672742" y="639153"/>
                  </a:lnTo>
                  <a:lnTo>
                    <a:pt x="639817" y="672175"/>
                  </a:lnTo>
                  <a:lnTo>
                    <a:pt x="609623" y="707663"/>
                  </a:lnTo>
                  <a:lnTo>
                    <a:pt x="582466" y="745319"/>
                  </a:lnTo>
                  <a:lnTo>
                    <a:pt x="558649" y="784843"/>
                  </a:lnTo>
                  <a:lnTo>
                    <a:pt x="538479" y="825936"/>
                  </a:lnTo>
                  <a:lnTo>
                    <a:pt x="522259" y="868300"/>
                  </a:lnTo>
                  <a:lnTo>
                    <a:pt x="510297" y="911635"/>
                  </a:lnTo>
                  <a:lnTo>
                    <a:pt x="502895" y="955643"/>
                  </a:lnTo>
                  <a:lnTo>
                    <a:pt x="500360" y="1000024"/>
                  </a:lnTo>
                  <a:lnTo>
                    <a:pt x="497804" y="955643"/>
                  </a:lnTo>
                  <a:lnTo>
                    <a:pt x="490340" y="911635"/>
                  </a:lnTo>
                  <a:lnTo>
                    <a:pt x="478279" y="868300"/>
                  </a:lnTo>
                  <a:lnTo>
                    <a:pt x="461930" y="825936"/>
                  </a:lnTo>
                  <a:lnTo>
                    <a:pt x="441603" y="784843"/>
                  </a:lnTo>
                  <a:lnTo>
                    <a:pt x="417606" y="745319"/>
                  </a:lnTo>
                  <a:lnTo>
                    <a:pt x="390250" y="707663"/>
                  </a:lnTo>
                  <a:lnTo>
                    <a:pt x="359844" y="672175"/>
                  </a:lnTo>
                  <a:lnTo>
                    <a:pt x="326697" y="639153"/>
                  </a:lnTo>
                  <a:lnTo>
                    <a:pt x="291119" y="608896"/>
                  </a:lnTo>
                  <a:lnTo>
                    <a:pt x="253420" y="581704"/>
                  </a:lnTo>
                  <a:lnTo>
                    <a:pt x="213908" y="557874"/>
                  </a:lnTo>
                  <a:lnTo>
                    <a:pt x="172894" y="537707"/>
                  </a:lnTo>
                  <a:lnTo>
                    <a:pt x="130687" y="521501"/>
                  </a:lnTo>
                  <a:lnTo>
                    <a:pt x="87595" y="509556"/>
                  </a:lnTo>
                  <a:lnTo>
                    <a:pt x="43930" y="502169"/>
                  </a:lnTo>
                  <a:lnTo>
                    <a:pt x="0" y="499640"/>
                  </a:lnTo>
                  <a:lnTo>
                    <a:pt x="43930" y="497112"/>
                  </a:lnTo>
                  <a:lnTo>
                    <a:pt x="87595" y="489727"/>
                  </a:lnTo>
                  <a:lnTo>
                    <a:pt x="130687" y="477784"/>
                  </a:lnTo>
                  <a:lnTo>
                    <a:pt x="172894" y="461585"/>
                  </a:lnTo>
                  <a:lnTo>
                    <a:pt x="213908" y="441428"/>
                  </a:lnTo>
                  <a:lnTo>
                    <a:pt x="253420" y="417614"/>
                  </a:lnTo>
                  <a:lnTo>
                    <a:pt x="291119" y="390441"/>
                  </a:lnTo>
                  <a:lnTo>
                    <a:pt x="326697" y="360211"/>
                  </a:lnTo>
                  <a:lnTo>
                    <a:pt x="359844" y="327223"/>
                  </a:lnTo>
                  <a:lnTo>
                    <a:pt x="390250" y="291776"/>
                  </a:lnTo>
                  <a:lnTo>
                    <a:pt x="417606" y="254171"/>
                  </a:lnTo>
                  <a:lnTo>
                    <a:pt x="441603" y="214707"/>
                  </a:lnTo>
                  <a:lnTo>
                    <a:pt x="461930" y="173684"/>
                  </a:lnTo>
                  <a:lnTo>
                    <a:pt x="478279" y="131402"/>
                  </a:lnTo>
                  <a:lnTo>
                    <a:pt x="490340" y="88161"/>
                  </a:lnTo>
                  <a:lnTo>
                    <a:pt x="497804" y="44260"/>
                  </a:lnTo>
                  <a:lnTo>
                    <a:pt x="500360" y="0"/>
                  </a:lnTo>
                  <a:close/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8361349"/>
              <a:ext cx="1024255" cy="1925320"/>
            </a:xfrm>
            <a:custGeom>
              <a:avLst/>
              <a:gdLst/>
              <a:ahLst/>
              <a:cxnLst/>
              <a:rect l="l" t="t" r="r" b="b"/>
              <a:pathLst>
                <a:path w="1024255" h="1925320">
                  <a:moveTo>
                    <a:pt x="0" y="0"/>
                  </a:moveTo>
                  <a:lnTo>
                    <a:pt x="1023744" y="0"/>
                  </a:lnTo>
                  <a:lnTo>
                    <a:pt x="1023744" y="1925192"/>
                  </a:lnTo>
                  <a:lnTo>
                    <a:pt x="0" y="1925192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270002" y="7424637"/>
            <a:ext cx="459740" cy="459740"/>
            <a:chOff x="270002" y="7424637"/>
            <a:chExt cx="459740" cy="459740"/>
          </a:xfrm>
        </p:grpSpPr>
        <p:sp>
          <p:nvSpPr>
            <p:cNvPr id="13" name="object 13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280" y="0"/>
                  </a:moveTo>
                  <a:lnTo>
                    <a:pt x="208761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81"/>
                  </a:lnTo>
                  <a:lnTo>
                    <a:pt x="56866" y="73431"/>
                  </a:lnTo>
                  <a:lnTo>
                    <a:pt x="30231" y="110147"/>
                  </a:lnTo>
                  <a:lnTo>
                    <a:pt x="7917" y="163410"/>
                  </a:lnTo>
                  <a:lnTo>
                    <a:pt x="5759" y="174929"/>
                  </a:lnTo>
                  <a:lnTo>
                    <a:pt x="3596" y="185737"/>
                  </a:lnTo>
                  <a:lnTo>
                    <a:pt x="718" y="208762"/>
                  </a:lnTo>
                  <a:lnTo>
                    <a:pt x="718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6" y="254838"/>
                  </a:lnTo>
                  <a:lnTo>
                    <a:pt x="14396" y="299478"/>
                  </a:lnTo>
                  <a:lnTo>
                    <a:pt x="35271" y="340499"/>
                  </a:lnTo>
                  <a:lnTo>
                    <a:pt x="72707" y="383705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1" y="440575"/>
                  </a:lnTo>
                  <a:lnTo>
                    <a:pt x="231799" y="440575"/>
                  </a:lnTo>
                  <a:lnTo>
                    <a:pt x="277152" y="433374"/>
                  </a:lnTo>
                  <a:lnTo>
                    <a:pt x="320342" y="416814"/>
                  </a:lnTo>
                  <a:lnTo>
                    <a:pt x="359215" y="391617"/>
                  </a:lnTo>
                  <a:lnTo>
                    <a:pt x="391610" y="359219"/>
                  </a:lnTo>
                  <a:lnTo>
                    <a:pt x="416807" y="320344"/>
                  </a:lnTo>
                  <a:lnTo>
                    <a:pt x="433367" y="277164"/>
                  </a:lnTo>
                  <a:lnTo>
                    <a:pt x="440565" y="231800"/>
                  </a:lnTo>
                  <a:lnTo>
                    <a:pt x="440565" y="220281"/>
                  </a:lnTo>
                  <a:lnTo>
                    <a:pt x="440565" y="208762"/>
                  </a:lnTo>
                  <a:lnTo>
                    <a:pt x="432648" y="163410"/>
                  </a:lnTo>
                  <a:lnTo>
                    <a:pt x="416088" y="120230"/>
                  </a:lnTo>
                  <a:lnTo>
                    <a:pt x="390892" y="82067"/>
                  </a:lnTo>
                  <a:lnTo>
                    <a:pt x="349859" y="42481"/>
                  </a:lnTo>
                  <a:lnTo>
                    <a:pt x="309547" y="19443"/>
                  </a:lnTo>
                  <a:lnTo>
                    <a:pt x="265633" y="5765"/>
                  </a:lnTo>
                  <a:lnTo>
                    <a:pt x="254833" y="3606"/>
                  </a:lnTo>
                  <a:lnTo>
                    <a:pt x="231799" y="723"/>
                  </a:lnTo>
                  <a:lnTo>
                    <a:pt x="220280" y="723"/>
                  </a:lnTo>
                  <a:lnTo>
                    <a:pt x="22028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5" y="220281"/>
                  </a:moveTo>
                  <a:lnTo>
                    <a:pt x="440565" y="231800"/>
                  </a:lnTo>
                  <a:lnTo>
                    <a:pt x="439126" y="243319"/>
                  </a:lnTo>
                  <a:lnTo>
                    <a:pt x="429765" y="288671"/>
                  </a:lnTo>
                  <a:lnTo>
                    <a:pt x="411048" y="330428"/>
                  </a:lnTo>
                  <a:lnTo>
                    <a:pt x="383693" y="367855"/>
                  </a:lnTo>
                  <a:lnTo>
                    <a:pt x="375775" y="375780"/>
                  </a:lnTo>
                  <a:lnTo>
                    <a:pt x="367858" y="383705"/>
                  </a:lnTo>
                  <a:lnTo>
                    <a:pt x="330423" y="411060"/>
                  </a:lnTo>
                  <a:lnTo>
                    <a:pt x="288672" y="429768"/>
                  </a:lnTo>
                  <a:lnTo>
                    <a:pt x="243319" y="439127"/>
                  </a:lnTo>
                  <a:lnTo>
                    <a:pt x="231799" y="440575"/>
                  </a:lnTo>
                  <a:lnTo>
                    <a:pt x="220280" y="440575"/>
                  </a:lnTo>
                  <a:lnTo>
                    <a:pt x="208761" y="440575"/>
                  </a:lnTo>
                  <a:lnTo>
                    <a:pt x="197246" y="439127"/>
                  </a:lnTo>
                  <a:lnTo>
                    <a:pt x="151893" y="429768"/>
                  </a:lnTo>
                  <a:lnTo>
                    <a:pt x="110136" y="411060"/>
                  </a:lnTo>
                  <a:lnTo>
                    <a:pt x="72707" y="383705"/>
                  </a:lnTo>
                  <a:lnTo>
                    <a:pt x="64789" y="375780"/>
                  </a:lnTo>
                  <a:lnTo>
                    <a:pt x="56866" y="367855"/>
                  </a:lnTo>
                  <a:lnTo>
                    <a:pt x="29512" y="330428"/>
                  </a:lnTo>
                  <a:lnTo>
                    <a:pt x="10795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18" y="220281"/>
                  </a:lnTo>
                  <a:lnTo>
                    <a:pt x="718" y="208762"/>
                  </a:lnTo>
                  <a:lnTo>
                    <a:pt x="2157" y="197243"/>
                  </a:lnTo>
                  <a:lnTo>
                    <a:pt x="3596" y="185737"/>
                  </a:lnTo>
                  <a:lnTo>
                    <a:pt x="5759" y="174929"/>
                  </a:lnTo>
                  <a:lnTo>
                    <a:pt x="7917" y="163410"/>
                  </a:lnTo>
                  <a:lnTo>
                    <a:pt x="24471" y="120230"/>
                  </a:lnTo>
                  <a:lnTo>
                    <a:pt x="49668" y="82067"/>
                  </a:lnTo>
                  <a:lnTo>
                    <a:pt x="82063" y="49669"/>
                  </a:lnTo>
                  <a:lnTo>
                    <a:pt x="100780" y="36004"/>
                  </a:lnTo>
                  <a:lnTo>
                    <a:pt x="110136" y="29514"/>
                  </a:lnTo>
                  <a:lnTo>
                    <a:pt x="152613" y="10807"/>
                  </a:lnTo>
                  <a:lnTo>
                    <a:pt x="197246" y="1447"/>
                  </a:lnTo>
                  <a:lnTo>
                    <a:pt x="208761" y="0"/>
                  </a:lnTo>
                  <a:lnTo>
                    <a:pt x="220280" y="0"/>
                  </a:lnTo>
                  <a:lnTo>
                    <a:pt x="220280" y="723"/>
                  </a:lnTo>
                  <a:lnTo>
                    <a:pt x="231799" y="723"/>
                  </a:lnTo>
                  <a:lnTo>
                    <a:pt x="243319" y="2159"/>
                  </a:lnTo>
                  <a:lnTo>
                    <a:pt x="254833" y="3606"/>
                  </a:lnTo>
                  <a:lnTo>
                    <a:pt x="265633" y="5765"/>
                  </a:lnTo>
                  <a:lnTo>
                    <a:pt x="277152" y="7924"/>
                  </a:lnTo>
                  <a:lnTo>
                    <a:pt x="320342" y="24472"/>
                  </a:lnTo>
                  <a:lnTo>
                    <a:pt x="358496" y="49669"/>
                  </a:lnTo>
                  <a:lnTo>
                    <a:pt x="390892" y="82067"/>
                  </a:lnTo>
                  <a:lnTo>
                    <a:pt x="404568" y="100787"/>
                  </a:lnTo>
                  <a:lnTo>
                    <a:pt x="411048" y="110147"/>
                  </a:lnTo>
                  <a:lnTo>
                    <a:pt x="416088" y="120230"/>
                  </a:lnTo>
                  <a:lnTo>
                    <a:pt x="421128" y="131025"/>
                  </a:lnTo>
                  <a:lnTo>
                    <a:pt x="425444" y="141820"/>
                  </a:lnTo>
                  <a:lnTo>
                    <a:pt x="429765" y="152615"/>
                  </a:lnTo>
                  <a:lnTo>
                    <a:pt x="439126" y="197243"/>
                  </a:lnTo>
                  <a:lnTo>
                    <a:pt x="440565" y="208762"/>
                  </a:lnTo>
                  <a:lnTo>
                    <a:pt x="440565" y="220281"/>
                  </a:lnTo>
                  <a:close/>
                </a:path>
              </a:pathLst>
            </a:custGeom>
            <a:ln w="18716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17400944" y="8980552"/>
            <a:ext cx="459740" cy="459740"/>
            <a:chOff x="17400944" y="8980552"/>
            <a:chExt cx="459740" cy="459740"/>
          </a:xfrm>
        </p:grpSpPr>
        <p:sp>
          <p:nvSpPr>
            <p:cNvPr id="16" name="object 16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345" y="0"/>
                  </a:moveTo>
                  <a:lnTo>
                    <a:pt x="208788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100838" y="36004"/>
                  </a:lnTo>
                  <a:lnTo>
                    <a:pt x="91440" y="42481"/>
                  </a:lnTo>
                  <a:lnTo>
                    <a:pt x="56896" y="73432"/>
                  </a:lnTo>
                  <a:lnTo>
                    <a:pt x="30226" y="110148"/>
                  </a:lnTo>
                  <a:lnTo>
                    <a:pt x="11557" y="152618"/>
                  </a:lnTo>
                  <a:lnTo>
                    <a:pt x="7874" y="163418"/>
                  </a:lnTo>
                  <a:lnTo>
                    <a:pt x="5715" y="174937"/>
                  </a:lnTo>
                  <a:lnTo>
                    <a:pt x="3556" y="185737"/>
                  </a:lnTo>
                  <a:lnTo>
                    <a:pt x="762" y="208771"/>
                  </a:lnTo>
                  <a:lnTo>
                    <a:pt x="762" y="220290"/>
                  </a:lnTo>
                  <a:lnTo>
                    <a:pt x="0" y="220290"/>
                  </a:lnTo>
                  <a:lnTo>
                    <a:pt x="0" y="231810"/>
                  </a:lnTo>
                  <a:lnTo>
                    <a:pt x="7239" y="277158"/>
                  </a:lnTo>
                  <a:lnTo>
                    <a:pt x="23749" y="320352"/>
                  </a:lnTo>
                  <a:lnTo>
                    <a:pt x="29591" y="330433"/>
                  </a:lnTo>
                  <a:lnTo>
                    <a:pt x="35306" y="340508"/>
                  </a:lnTo>
                  <a:lnTo>
                    <a:pt x="64770" y="375786"/>
                  </a:lnTo>
                  <a:lnTo>
                    <a:pt x="100076" y="405298"/>
                  </a:lnTo>
                  <a:lnTo>
                    <a:pt x="141097" y="426175"/>
                  </a:lnTo>
                  <a:lnTo>
                    <a:pt x="185801" y="437694"/>
                  </a:lnTo>
                  <a:lnTo>
                    <a:pt x="208788" y="440571"/>
                  </a:lnTo>
                  <a:lnTo>
                    <a:pt x="231775" y="440571"/>
                  </a:lnTo>
                  <a:lnTo>
                    <a:pt x="277114" y="433373"/>
                  </a:lnTo>
                  <a:lnTo>
                    <a:pt x="320421" y="416817"/>
                  </a:lnTo>
                  <a:lnTo>
                    <a:pt x="359283" y="391622"/>
                  </a:lnTo>
                  <a:lnTo>
                    <a:pt x="391668" y="359227"/>
                  </a:lnTo>
                  <a:lnTo>
                    <a:pt x="416814" y="320352"/>
                  </a:lnTo>
                  <a:lnTo>
                    <a:pt x="433324" y="277158"/>
                  </a:lnTo>
                  <a:lnTo>
                    <a:pt x="440563" y="231810"/>
                  </a:lnTo>
                  <a:lnTo>
                    <a:pt x="440563" y="220290"/>
                  </a:lnTo>
                  <a:lnTo>
                    <a:pt x="440563" y="208771"/>
                  </a:lnTo>
                  <a:lnTo>
                    <a:pt x="432689" y="163418"/>
                  </a:lnTo>
                  <a:lnTo>
                    <a:pt x="416052" y="120228"/>
                  </a:lnTo>
                  <a:lnTo>
                    <a:pt x="390906" y="82073"/>
                  </a:lnTo>
                  <a:lnTo>
                    <a:pt x="349885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31775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3" y="220290"/>
                  </a:moveTo>
                  <a:lnTo>
                    <a:pt x="440563" y="231810"/>
                  </a:lnTo>
                  <a:lnTo>
                    <a:pt x="439166" y="243324"/>
                  </a:lnTo>
                  <a:lnTo>
                    <a:pt x="437769" y="254843"/>
                  </a:lnTo>
                  <a:lnTo>
                    <a:pt x="426212" y="299477"/>
                  </a:lnTo>
                  <a:lnTo>
                    <a:pt x="405257" y="340508"/>
                  </a:lnTo>
                  <a:lnTo>
                    <a:pt x="375793" y="375786"/>
                  </a:lnTo>
                  <a:lnTo>
                    <a:pt x="340487" y="405298"/>
                  </a:lnTo>
                  <a:lnTo>
                    <a:pt x="299466" y="426175"/>
                  </a:lnTo>
                  <a:lnTo>
                    <a:pt x="254889" y="437694"/>
                  </a:lnTo>
                  <a:lnTo>
                    <a:pt x="231775" y="440571"/>
                  </a:lnTo>
                  <a:lnTo>
                    <a:pt x="220345" y="440571"/>
                  </a:lnTo>
                  <a:lnTo>
                    <a:pt x="208788" y="440571"/>
                  </a:lnTo>
                  <a:lnTo>
                    <a:pt x="163449" y="433373"/>
                  </a:lnTo>
                  <a:lnTo>
                    <a:pt x="120269" y="416817"/>
                  </a:lnTo>
                  <a:lnTo>
                    <a:pt x="81407" y="391622"/>
                  </a:lnTo>
                  <a:lnTo>
                    <a:pt x="49022" y="359227"/>
                  </a:lnTo>
                  <a:lnTo>
                    <a:pt x="29591" y="330433"/>
                  </a:lnTo>
                  <a:lnTo>
                    <a:pt x="23749" y="320352"/>
                  </a:lnTo>
                  <a:lnTo>
                    <a:pt x="7239" y="277158"/>
                  </a:lnTo>
                  <a:lnTo>
                    <a:pt x="0" y="231810"/>
                  </a:lnTo>
                  <a:lnTo>
                    <a:pt x="0" y="220290"/>
                  </a:lnTo>
                  <a:lnTo>
                    <a:pt x="762" y="220290"/>
                  </a:lnTo>
                  <a:lnTo>
                    <a:pt x="762" y="208771"/>
                  </a:lnTo>
                  <a:lnTo>
                    <a:pt x="2159" y="197252"/>
                  </a:lnTo>
                  <a:lnTo>
                    <a:pt x="3556" y="185737"/>
                  </a:lnTo>
                  <a:lnTo>
                    <a:pt x="5715" y="174937"/>
                  </a:lnTo>
                  <a:lnTo>
                    <a:pt x="7874" y="163418"/>
                  </a:lnTo>
                  <a:lnTo>
                    <a:pt x="11557" y="152618"/>
                  </a:lnTo>
                  <a:lnTo>
                    <a:pt x="15113" y="141823"/>
                  </a:lnTo>
                  <a:lnTo>
                    <a:pt x="19431" y="131023"/>
                  </a:lnTo>
                  <a:lnTo>
                    <a:pt x="42545" y="90711"/>
                  </a:lnTo>
                  <a:lnTo>
                    <a:pt x="73406" y="56876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667" y="73432"/>
                  </a:lnTo>
                  <a:lnTo>
                    <a:pt x="404622" y="100792"/>
                  </a:lnTo>
                  <a:lnTo>
                    <a:pt x="411099" y="110148"/>
                  </a:lnTo>
                  <a:lnTo>
                    <a:pt x="416052" y="120228"/>
                  </a:lnTo>
                  <a:lnTo>
                    <a:pt x="421132" y="131023"/>
                  </a:lnTo>
                  <a:lnTo>
                    <a:pt x="425450" y="141823"/>
                  </a:lnTo>
                  <a:lnTo>
                    <a:pt x="429768" y="152618"/>
                  </a:lnTo>
                  <a:lnTo>
                    <a:pt x="439166" y="197252"/>
                  </a:lnTo>
                  <a:lnTo>
                    <a:pt x="440563" y="208771"/>
                  </a:lnTo>
                  <a:lnTo>
                    <a:pt x="440563" y="220290"/>
                  </a:lnTo>
                  <a:close/>
                </a:path>
              </a:pathLst>
            </a:custGeom>
            <a:ln w="18716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144079" y="781200"/>
            <a:ext cx="591820" cy="590550"/>
            <a:chOff x="1144079" y="781200"/>
            <a:chExt cx="591820" cy="590550"/>
          </a:xfrm>
        </p:grpSpPr>
        <p:sp>
          <p:nvSpPr>
            <p:cNvPr id="19" name="object 19"/>
            <p:cNvSpPr/>
            <p:nvPr/>
          </p:nvSpPr>
          <p:spPr>
            <a:xfrm>
              <a:off x="1153438" y="790562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>
                  <a:moveTo>
                    <a:pt x="286513" y="0"/>
                  </a:moveTo>
                  <a:lnTo>
                    <a:pt x="282378" y="42417"/>
                  </a:lnTo>
                  <a:lnTo>
                    <a:pt x="270538" y="84019"/>
                  </a:lnTo>
                  <a:lnTo>
                    <a:pt x="251838" y="123946"/>
                  </a:lnTo>
                  <a:lnTo>
                    <a:pt x="227127" y="161338"/>
                  </a:lnTo>
                  <a:lnTo>
                    <a:pt x="197249" y="195337"/>
                  </a:lnTo>
                  <a:lnTo>
                    <a:pt x="163052" y="225081"/>
                  </a:lnTo>
                  <a:lnTo>
                    <a:pt x="125382" y="249712"/>
                  </a:lnTo>
                  <a:lnTo>
                    <a:pt x="85086" y="268369"/>
                  </a:lnTo>
                  <a:lnTo>
                    <a:pt x="43009" y="280194"/>
                  </a:lnTo>
                  <a:lnTo>
                    <a:pt x="0" y="284327"/>
                  </a:lnTo>
                  <a:lnTo>
                    <a:pt x="43009" y="288521"/>
                  </a:lnTo>
                  <a:lnTo>
                    <a:pt x="85086" y="300514"/>
                  </a:lnTo>
                  <a:lnTo>
                    <a:pt x="125382" y="319426"/>
                  </a:lnTo>
                  <a:lnTo>
                    <a:pt x="163052" y="344375"/>
                  </a:lnTo>
                  <a:lnTo>
                    <a:pt x="197249" y="374481"/>
                  </a:lnTo>
                  <a:lnTo>
                    <a:pt x="227127" y="408863"/>
                  </a:lnTo>
                  <a:lnTo>
                    <a:pt x="251838" y="446639"/>
                  </a:lnTo>
                  <a:lnTo>
                    <a:pt x="270538" y="486929"/>
                  </a:lnTo>
                  <a:lnTo>
                    <a:pt x="282378" y="528851"/>
                  </a:lnTo>
                  <a:lnTo>
                    <a:pt x="286513" y="571525"/>
                  </a:lnTo>
                  <a:lnTo>
                    <a:pt x="290628" y="528851"/>
                  </a:lnTo>
                  <a:lnTo>
                    <a:pt x="302418" y="486929"/>
                  </a:lnTo>
                  <a:lnTo>
                    <a:pt x="321050" y="446639"/>
                  </a:lnTo>
                  <a:lnTo>
                    <a:pt x="345690" y="408863"/>
                  </a:lnTo>
                  <a:lnTo>
                    <a:pt x="375505" y="374481"/>
                  </a:lnTo>
                  <a:lnTo>
                    <a:pt x="409661" y="344375"/>
                  </a:lnTo>
                  <a:lnTo>
                    <a:pt x="447324" y="319426"/>
                  </a:lnTo>
                  <a:lnTo>
                    <a:pt x="487661" y="300514"/>
                  </a:lnTo>
                  <a:lnTo>
                    <a:pt x="529839" y="288521"/>
                  </a:lnTo>
                  <a:lnTo>
                    <a:pt x="573025" y="284327"/>
                  </a:lnTo>
                  <a:lnTo>
                    <a:pt x="529839" y="280194"/>
                  </a:lnTo>
                  <a:lnTo>
                    <a:pt x="487661" y="268369"/>
                  </a:lnTo>
                  <a:lnTo>
                    <a:pt x="447324" y="249712"/>
                  </a:lnTo>
                  <a:lnTo>
                    <a:pt x="409661" y="225081"/>
                  </a:lnTo>
                  <a:lnTo>
                    <a:pt x="375505" y="195337"/>
                  </a:lnTo>
                  <a:lnTo>
                    <a:pt x="345690" y="161338"/>
                  </a:lnTo>
                  <a:lnTo>
                    <a:pt x="321050" y="123946"/>
                  </a:lnTo>
                  <a:lnTo>
                    <a:pt x="302418" y="84019"/>
                  </a:lnTo>
                  <a:lnTo>
                    <a:pt x="290628" y="42417"/>
                  </a:lnTo>
                  <a:lnTo>
                    <a:pt x="286513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53437" y="790558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>
                  <a:moveTo>
                    <a:pt x="0" y="284328"/>
                  </a:moveTo>
                  <a:lnTo>
                    <a:pt x="43007" y="280196"/>
                  </a:lnTo>
                  <a:lnTo>
                    <a:pt x="85081" y="268371"/>
                  </a:lnTo>
                  <a:lnTo>
                    <a:pt x="125376" y="249714"/>
                  </a:lnTo>
                  <a:lnTo>
                    <a:pt x="163046" y="225084"/>
                  </a:lnTo>
                  <a:lnTo>
                    <a:pt x="197243" y="195340"/>
                  </a:lnTo>
                  <a:lnTo>
                    <a:pt x="227120" y="161342"/>
                  </a:lnTo>
                  <a:lnTo>
                    <a:pt x="251832" y="123949"/>
                  </a:lnTo>
                  <a:lnTo>
                    <a:pt x="270532" y="84022"/>
                  </a:lnTo>
                  <a:lnTo>
                    <a:pt x="282373" y="42419"/>
                  </a:lnTo>
                  <a:lnTo>
                    <a:pt x="286508" y="0"/>
                  </a:lnTo>
                  <a:lnTo>
                    <a:pt x="290623" y="42419"/>
                  </a:lnTo>
                  <a:lnTo>
                    <a:pt x="302414" y="84022"/>
                  </a:lnTo>
                  <a:lnTo>
                    <a:pt x="321046" y="123949"/>
                  </a:lnTo>
                  <a:lnTo>
                    <a:pt x="345687" y="161342"/>
                  </a:lnTo>
                  <a:lnTo>
                    <a:pt x="375502" y="195340"/>
                  </a:lnTo>
                  <a:lnTo>
                    <a:pt x="409658" y="225084"/>
                  </a:lnTo>
                  <a:lnTo>
                    <a:pt x="447321" y="249714"/>
                  </a:lnTo>
                  <a:lnTo>
                    <a:pt x="487658" y="268371"/>
                  </a:lnTo>
                  <a:lnTo>
                    <a:pt x="529835" y="280196"/>
                  </a:lnTo>
                  <a:lnTo>
                    <a:pt x="573018" y="284328"/>
                  </a:lnTo>
                  <a:lnTo>
                    <a:pt x="529835" y="288522"/>
                  </a:lnTo>
                  <a:lnTo>
                    <a:pt x="487658" y="300516"/>
                  </a:lnTo>
                  <a:lnTo>
                    <a:pt x="447321" y="319428"/>
                  </a:lnTo>
                  <a:lnTo>
                    <a:pt x="409658" y="344379"/>
                  </a:lnTo>
                  <a:lnTo>
                    <a:pt x="375502" y="374487"/>
                  </a:lnTo>
                  <a:lnTo>
                    <a:pt x="345687" y="408870"/>
                  </a:lnTo>
                  <a:lnTo>
                    <a:pt x="321046" y="446648"/>
                  </a:lnTo>
                  <a:lnTo>
                    <a:pt x="302414" y="486940"/>
                  </a:lnTo>
                  <a:lnTo>
                    <a:pt x="290623" y="528864"/>
                  </a:lnTo>
                  <a:lnTo>
                    <a:pt x="286508" y="571540"/>
                  </a:lnTo>
                  <a:lnTo>
                    <a:pt x="282373" y="528864"/>
                  </a:lnTo>
                  <a:lnTo>
                    <a:pt x="270532" y="486940"/>
                  </a:lnTo>
                  <a:lnTo>
                    <a:pt x="251832" y="446648"/>
                  </a:lnTo>
                  <a:lnTo>
                    <a:pt x="227120" y="408870"/>
                  </a:lnTo>
                  <a:lnTo>
                    <a:pt x="197243" y="374487"/>
                  </a:lnTo>
                  <a:lnTo>
                    <a:pt x="163046" y="344379"/>
                  </a:lnTo>
                  <a:lnTo>
                    <a:pt x="125376" y="319428"/>
                  </a:lnTo>
                  <a:lnTo>
                    <a:pt x="85081" y="300516"/>
                  </a:lnTo>
                  <a:lnTo>
                    <a:pt x="43007" y="288522"/>
                  </a:lnTo>
                  <a:lnTo>
                    <a:pt x="0" y="284328"/>
                  </a:lnTo>
                  <a:close/>
                </a:path>
              </a:pathLst>
            </a:custGeom>
            <a:ln w="18716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Title 26">
            <a:extLst>
              <a:ext uri="{FF2B5EF4-FFF2-40B4-BE49-F238E27FC236}">
                <a16:creationId xmlns:a16="http://schemas.microsoft.com/office/drawing/2014/main" xmlns="" id="{BC8F6850-5033-2E09-423A-86A4C622F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23635" y="1118195"/>
            <a:ext cx="5853430" cy="923330"/>
          </a:xfrm>
        </p:spPr>
        <p:txBody>
          <a:bodyPr/>
          <a:lstStyle/>
          <a:p>
            <a:r>
              <a:rPr lang="en-IN" sz="6000" u="sng" dirty="0">
                <a:latin typeface="Algerian" panose="04020705040A02060702" pitchFamily="82" charset="0"/>
              </a:rPr>
              <a:t>CONCLUSION</a:t>
            </a:r>
          </a:p>
        </p:txBody>
      </p:sp>
      <p:sp>
        <p:nvSpPr>
          <p:cNvPr id="28" name="Subtitle 27">
            <a:extLst>
              <a:ext uri="{FF2B5EF4-FFF2-40B4-BE49-F238E27FC236}">
                <a16:creationId xmlns:a16="http://schemas.microsoft.com/office/drawing/2014/main" xmlns="" id="{AE79953A-9520-F10B-DF33-FAB7B47FF03A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429776" y="2657108"/>
            <a:ext cx="13415645" cy="4770537"/>
          </a:xfrm>
        </p:spPr>
        <p:txBody>
          <a:bodyPr/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The project “INVOICE MANAGEMENT SYSTEM” is for accessing invoices of the SYSTEM USERs through our website.</a:t>
            </a:r>
          </a:p>
          <a:p>
            <a:pPr algn="just"/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SYSTEM USERs can access their account and see/download invoice. End customers register online, login to account, and access their account using the website.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This application eliminates the need for a student to physically go to their institutes and collect their result or decreases the institute’s office duty</a:t>
            </a:r>
            <a:endParaRPr lang="en-IN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57240" y="7236739"/>
            <a:ext cx="1540106" cy="305914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7692535" y="-9355"/>
            <a:ext cx="605155" cy="652145"/>
            <a:chOff x="17692535" y="-9355"/>
            <a:chExt cx="605155" cy="652145"/>
          </a:xfrm>
        </p:grpSpPr>
        <p:sp>
          <p:nvSpPr>
            <p:cNvPr id="4" name="object 4"/>
            <p:cNvSpPr/>
            <p:nvPr/>
          </p:nvSpPr>
          <p:spPr>
            <a:xfrm>
              <a:off x="17701895" y="4"/>
              <a:ext cx="586105" cy="633095"/>
            </a:xfrm>
            <a:custGeom>
              <a:avLst/>
              <a:gdLst/>
              <a:ahLst/>
              <a:cxnLst/>
              <a:rect l="l" t="t" r="r" b="b"/>
              <a:pathLst>
                <a:path w="586105" h="633095">
                  <a:moveTo>
                    <a:pt x="586042" y="0"/>
                  </a:moveTo>
                  <a:lnTo>
                    <a:pt x="1944" y="0"/>
                  </a:lnTo>
                  <a:lnTo>
                    <a:pt x="762" y="16556"/>
                  </a:lnTo>
                  <a:lnTo>
                    <a:pt x="0" y="47518"/>
                  </a:lnTo>
                  <a:lnTo>
                    <a:pt x="762" y="78481"/>
                  </a:lnTo>
                  <a:lnTo>
                    <a:pt x="7239" y="138958"/>
                  </a:lnTo>
                  <a:lnTo>
                    <a:pt x="20193" y="198712"/>
                  </a:lnTo>
                  <a:lnTo>
                    <a:pt x="38862" y="257030"/>
                  </a:lnTo>
                  <a:lnTo>
                    <a:pt x="64135" y="313190"/>
                  </a:lnTo>
                  <a:lnTo>
                    <a:pt x="95123" y="365755"/>
                  </a:lnTo>
                  <a:lnTo>
                    <a:pt x="131064" y="415437"/>
                  </a:lnTo>
                  <a:lnTo>
                    <a:pt x="171323" y="460789"/>
                  </a:lnTo>
                  <a:lnTo>
                    <a:pt x="217424" y="501835"/>
                  </a:lnTo>
                  <a:lnTo>
                    <a:pt x="267081" y="537827"/>
                  </a:lnTo>
                  <a:lnTo>
                    <a:pt x="319659" y="568790"/>
                  </a:lnTo>
                  <a:lnTo>
                    <a:pt x="375920" y="593275"/>
                  </a:lnTo>
                  <a:lnTo>
                    <a:pt x="434213" y="611995"/>
                  </a:lnTo>
                  <a:lnTo>
                    <a:pt x="493903" y="624949"/>
                  </a:lnTo>
                  <a:lnTo>
                    <a:pt x="554482" y="631426"/>
                  </a:lnTo>
                  <a:lnTo>
                    <a:pt x="585343" y="632150"/>
                  </a:lnTo>
                  <a:lnTo>
                    <a:pt x="585343" y="632874"/>
                  </a:lnTo>
                  <a:lnTo>
                    <a:pt x="586042" y="632858"/>
                  </a:lnTo>
                  <a:lnTo>
                    <a:pt x="58604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701895" y="4"/>
              <a:ext cx="586105" cy="633095"/>
            </a:xfrm>
            <a:custGeom>
              <a:avLst/>
              <a:gdLst/>
              <a:ahLst/>
              <a:cxnLst/>
              <a:rect l="l" t="t" r="r" b="b"/>
              <a:pathLst>
                <a:path w="586105" h="633095">
                  <a:moveTo>
                    <a:pt x="0" y="47518"/>
                  </a:moveTo>
                  <a:lnTo>
                    <a:pt x="762" y="16556"/>
                  </a:lnTo>
                  <a:lnTo>
                    <a:pt x="1944" y="0"/>
                  </a:lnTo>
                </a:path>
                <a:path w="586105" h="633095">
                  <a:moveTo>
                    <a:pt x="586042" y="632858"/>
                  </a:moveTo>
                  <a:lnTo>
                    <a:pt x="585343" y="632874"/>
                  </a:lnTo>
                  <a:lnTo>
                    <a:pt x="585343" y="632150"/>
                  </a:lnTo>
                  <a:lnTo>
                    <a:pt x="554482" y="631426"/>
                  </a:lnTo>
                  <a:lnTo>
                    <a:pt x="493903" y="624949"/>
                  </a:lnTo>
                  <a:lnTo>
                    <a:pt x="434213" y="611995"/>
                  </a:lnTo>
                  <a:lnTo>
                    <a:pt x="375920" y="593275"/>
                  </a:lnTo>
                  <a:lnTo>
                    <a:pt x="319659" y="568790"/>
                  </a:lnTo>
                  <a:lnTo>
                    <a:pt x="267081" y="537827"/>
                  </a:lnTo>
                  <a:lnTo>
                    <a:pt x="217424" y="501835"/>
                  </a:lnTo>
                  <a:lnTo>
                    <a:pt x="171323" y="460789"/>
                  </a:lnTo>
                  <a:lnTo>
                    <a:pt x="131064" y="415437"/>
                  </a:lnTo>
                  <a:lnTo>
                    <a:pt x="95123" y="365755"/>
                  </a:lnTo>
                  <a:lnTo>
                    <a:pt x="64135" y="313190"/>
                  </a:lnTo>
                  <a:lnTo>
                    <a:pt x="38862" y="257030"/>
                  </a:lnTo>
                  <a:lnTo>
                    <a:pt x="20193" y="198712"/>
                  </a:lnTo>
                  <a:lnTo>
                    <a:pt x="7239" y="138958"/>
                  </a:lnTo>
                  <a:lnTo>
                    <a:pt x="762" y="78481"/>
                  </a:lnTo>
                  <a:lnTo>
                    <a:pt x="0" y="47518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104480" y="8549994"/>
            <a:ext cx="671195" cy="669290"/>
            <a:chOff x="1104480" y="8549994"/>
            <a:chExt cx="671195" cy="669290"/>
          </a:xfrm>
        </p:grpSpPr>
        <p:sp>
          <p:nvSpPr>
            <p:cNvPr id="7" name="object 7"/>
            <p:cNvSpPr/>
            <p:nvPr/>
          </p:nvSpPr>
          <p:spPr>
            <a:xfrm>
              <a:off x="1113839" y="855935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099" y="0"/>
                  </a:moveTo>
                  <a:lnTo>
                    <a:pt x="322187" y="44056"/>
                  </a:lnTo>
                  <a:lnTo>
                    <a:pt x="310938" y="87383"/>
                  </a:lnTo>
                  <a:lnTo>
                    <a:pt x="293082" y="129250"/>
                  </a:lnTo>
                  <a:lnTo>
                    <a:pt x="269349" y="168925"/>
                  </a:lnTo>
                  <a:lnTo>
                    <a:pt x="240470" y="205680"/>
                  </a:lnTo>
                  <a:lnTo>
                    <a:pt x="207174" y="238783"/>
                  </a:lnTo>
                  <a:lnTo>
                    <a:pt x="170192" y="267506"/>
                  </a:lnTo>
                  <a:lnTo>
                    <a:pt x="130253" y="291116"/>
                  </a:lnTo>
                  <a:lnTo>
                    <a:pt x="88088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8" y="339198"/>
                  </a:lnTo>
                  <a:lnTo>
                    <a:pt x="130253" y="357115"/>
                  </a:lnTo>
                  <a:lnTo>
                    <a:pt x="170192" y="380916"/>
                  </a:lnTo>
                  <a:lnTo>
                    <a:pt x="207174" y="409860"/>
                  </a:lnTo>
                  <a:lnTo>
                    <a:pt x="240470" y="443209"/>
                  </a:lnTo>
                  <a:lnTo>
                    <a:pt x="269349" y="480223"/>
                  </a:lnTo>
                  <a:lnTo>
                    <a:pt x="293082" y="520160"/>
                  </a:lnTo>
                  <a:lnTo>
                    <a:pt x="310938" y="562281"/>
                  </a:lnTo>
                  <a:lnTo>
                    <a:pt x="322187" y="605847"/>
                  </a:lnTo>
                  <a:lnTo>
                    <a:pt x="326099" y="650116"/>
                  </a:lnTo>
                  <a:lnTo>
                    <a:pt x="329994" y="605847"/>
                  </a:lnTo>
                  <a:lnTo>
                    <a:pt x="341201" y="562281"/>
                  </a:lnTo>
                  <a:lnTo>
                    <a:pt x="358998" y="520160"/>
                  </a:lnTo>
                  <a:lnTo>
                    <a:pt x="382665" y="480223"/>
                  </a:lnTo>
                  <a:lnTo>
                    <a:pt x="411482" y="443209"/>
                  </a:lnTo>
                  <a:lnTo>
                    <a:pt x="444729" y="409860"/>
                  </a:lnTo>
                  <a:lnTo>
                    <a:pt x="481685" y="380916"/>
                  </a:lnTo>
                  <a:lnTo>
                    <a:pt x="521631" y="357115"/>
                  </a:lnTo>
                  <a:lnTo>
                    <a:pt x="563844" y="339198"/>
                  </a:lnTo>
                  <a:lnTo>
                    <a:pt x="607606" y="327905"/>
                  </a:lnTo>
                  <a:lnTo>
                    <a:pt x="652197" y="323977"/>
                  </a:lnTo>
                  <a:lnTo>
                    <a:pt x="607606" y="320082"/>
                  </a:lnTo>
                  <a:lnTo>
                    <a:pt x="563844" y="308885"/>
                  </a:lnTo>
                  <a:lnTo>
                    <a:pt x="521631" y="291116"/>
                  </a:lnTo>
                  <a:lnTo>
                    <a:pt x="481685" y="267506"/>
                  </a:lnTo>
                  <a:lnTo>
                    <a:pt x="444729" y="238783"/>
                  </a:lnTo>
                  <a:lnTo>
                    <a:pt x="411482" y="205680"/>
                  </a:lnTo>
                  <a:lnTo>
                    <a:pt x="382665" y="168925"/>
                  </a:lnTo>
                  <a:lnTo>
                    <a:pt x="358998" y="129250"/>
                  </a:lnTo>
                  <a:lnTo>
                    <a:pt x="341201" y="87383"/>
                  </a:lnTo>
                  <a:lnTo>
                    <a:pt x="329994" y="44056"/>
                  </a:lnTo>
                  <a:lnTo>
                    <a:pt x="326099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13839" y="8559353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5" y="320088"/>
                  </a:lnTo>
                  <a:lnTo>
                    <a:pt x="88084" y="308891"/>
                  </a:lnTo>
                  <a:lnTo>
                    <a:pt x="130248" y="291121"/>
                  </a:lnTo>
                  <a:lnTo>
                    <a:pt x="170186" y="267510"/>
                  </a:lnTo>
                  <a:lnTo>
                    <a:pt x="207168" y="238786"/>
                  </a:lnTo>
                  <a:lnTo>
                    <a:pt x="240464" y="205682"/>
                  </a:lnTo>
                  <a:lnTo>
                    <a:pt x="269343" y="168926"/>
                  </a:lnTo>
                  <a:lnTo>
                    <a:pt x="293076" y="129249"/>
                  </a:lnTo>
                  <a:lnTo>
                    <a:pt x="310932" y="87383"/>
                  </a:lnTo>
                  <a:lnTo>
                    <a:pt x="322181" y="44056"/>
                  </a:lnTo>
                  <a:lnTo>
                    <a:pt x="326093" y="0"/>
                  </a:lnTo>
                  <a:lnTo>
                    <a:pt x="329989" y="44056"/>
                  </a:lnTo>
                  <a:lnTo>
                    <a:pt x="341196" y="87383"/>
                  </a:lnTo>
                  <a:lnTo>
                    <a:pt x="358995" y="129249"/>
                  </a:lnTo>
                  <a:lnTo>
                    <a:pt x="382664" y="168926"/>
                  </a:lnTo>
                  <a:lnTo>
                    <a:pt x="411483" y="205682"/>
                  </a:lnTo>
                  <a:lnTo>
                    <a:pt x="444731" y="238786"/>
                  </a:lnTo>
                  <a:lnTo>
                    <a:pt x="481688" y="267510"/>
                  </a:lnTo>
                  <a:lnTo>
                    <a:pt x="521634" y="291121"/>
                  </a:lnTo>
                  <a:lnTo>
                    <a:pt x="563848" y="308891"/>
                  </a:lnTo>
                  <a:lnTo>
                    <a:pt x="607609" y="320088"/>
                  </a:lnTo>
                  <a:lnTo>
                    <a:pt x="652198" y="323983"/>
                  </a:lnTo>
                  <a:lnTo>
                    <a:pt x="607609" y="327912"/>
                  </a:lnTo>
                  <a:lnTo>
                    <a:pt x="563848" y="339204"/>
                  </a:lnTo>
                  <a:lnTo>
                    <a:pt x="521634" y="357120"/>
                  </a:lnTo>
                  <a:lnTo>
                    <a:pt x="481688" y="380920"/>
                  </a:lnTo>
                  <a:lnTo>
                    <a:pt x="444731" y="409864"/>
                  </a:lnTo>
                  <a:lnTo>
                    <a:pt x="411483" y="443212"/>
                  </a:lnTo>
                  <a:lnTo>
                    <a:pt x="382664" y="480224"/>
                  </a:lnTo>
                  <a:lnTo>
                    <a:pt x="358995" y="520160"/>
                  </a:lnTo>
                  <a:lnTo>
                    <a:pt x="341196" y="562281"/>
                  </a:lnTo>
                  <a:lnTo>
                    <a:pt x="329989" y="605846"/>
                  </a:lnTo>
                  <a:lnTo>
                    <a:pt x="326093" y="650116"/>
                  </a:lnTo>
                  <a:lnTo>
                    <a:pt x="322181" y="605846"/>
                  </a:lnTo>
                  <a:lnTo>
                    <a:pt x="310932" y="562281"/>
                  </a:lnTo>
                  <a:lnTo>
                    <a:pt x="293076" y="520160"/>
                  </a:lnTo>
                  <a:lnTo>
                    <a:pt x="269343" y="480224"/>
                  </a:lnTo>
                  <a:lnTo>
                    <a:pt x="240464" y="443212"/>
                  </a:lnTo>
                  <a:lnTo>
                    <a:pt x="207168" y="409864"/>
                  </a:lnTo>
                  <a:lnTo>
                    <a:pt x="170186" y="380920"/>
                  </a:lnTo>
                  <a:lnTo>
                    <a:pt x="130248" y="357120"/>
                  </a:lnTo>
                  <a:lnTo>
                    <a:pt x="88084" y="339204"/>
                  </a:lnTo>
                  <a:lnTo>
                    <a:pt x="44425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8403119" y="6553670"/>
            <a:ext cx="474980" cy="474980"/>
            <a:chOff x="8403120" y="6500190"/>
            <a:chExt cx="474980" cy="474980"/>
          </a:xfrm>
        </p:grpSpPr>
        <p:sp>
          <p:nvSpPr>
            <p:cNvPr id="22" name="object 22"/>
            <p:cNvSpPr/>
            <p:nvPr/>
          </p:nvSpPr>
          <p:spPr>
            <a:xfrm>
              <a:off x="8403120" y="6500190"/>
              <a:ext cx="474980" cy="474980"/>
            </a:xfrm>
            <a:custGeom>
              <a:avLst/>
              <a:gdLst/>
              <a:ahLst/>
              <a:cxnLst/>
              <a:rect l="l" t="t" r="r" b="b"/>
              <a:pathLst>
                <a:path w="474979" h="474979">
                  <a:moveTo>
                    <a:pt x="374383" y="0"/>
                  </a:moveTo>
                  <a:lnTo>
                    <a:pt x="100076" y="0"/>
                  </a:lnTo>
                  <a:lnTo>
                    <a:pt x="61046" y="7841"/>
                  </a:lnTo>
                  <a:lnTo>
                    <a:pt x="29244" y="29249"/>
                  </a:lnTo>
                  <a:lnTo>
                    <a:pt x="7839" y="61052"/>
                  </a:lnTo>
                  <a:lnTo>
                    <a:pt x="0" y="100076"/>
                  </a:lnTo>
                  <a:lnTo>
                    <a:pt x="0" y="374396"/>
                  </a:lnTo>
                  <a:lnTo>
                    <a:pt x="7839" y="413419"/>
                  </a:lnTo>
                  <a:lnTo>
                    <a:pt x="29244" y="445222"/>
                  </a:lnTo>
                  <a:lnTo>
                    <a:pt x="61046" y="466630"/>
                  </a:lnTo>
                  <a:lnTo>
                    <a:pt x="100076" y="474472"/>
                  </a:lnTo>
                  <a:lnTo>
                    <a:pt x="374383" y="474472"/>
                  </a:lnTo>
                  <a:lnTo>
                    <a:pt x="413407" y="466630"/>
                  </a:lnTo>
                  <a:lnTo>
                    <a:pt x="437057" y="450710"/>
                  </a:lnTo>
                  <a:lnTo>
                    <a:pt x="100076" y="450710"/>
                  </a:lnTo>
                  <a:lnTo>
                    <a:pt x="70535" y="444658"/>
                  </a:lnTo>
                  <a:lnTo>
                    <a:pt x="46259" y="428212"/>
                  </a:lnTo>
                  <a:lnTo>
                    <a:pt x="29813" y="403936"/>
                  </a:lnTo>
                  <a:lnTo>
                    <a:pt x="23761" y="374396"/>
                  </a:lnTo>
                  <a:lnTo>
                    <a:pt x="23761" y="100076"/>
                  </a:lnTo>
                  <a:lnTo>
                    <a:pt x="29813" y="70535"/>
                  </a:lnTo>
                  <a:lnTo>
                    <a:pt x="46259" y="46259"/>
                  </a:lnTo>
                  <a:lnTo>
                    <a:pt x="70535" y="29813"/>
                  </a:lnTo>
                  <a:lnTo>
                    <a:pt x="100076" y="23761"/>
                  </a:lnTo>
                  <a:lnTo>
                    <a:pt x="437057" y="23761"/>
                  </a:lnTo>
                  <a:lnTo>
                    <a:pt x="413407" y="7841"/>
                  </a:lnTo>
                  <a:lnTo>
                    <a:pt x="374383" y="0"/>
                  </a:lnTo>
                  <a:close/>
                </a:path>
                <a:path w="474979" h="474979">
                  <a:moveTo>
                    <a:pt x="437057" y="23761"/>
                  </a:moveTo>
                  <a:lnTo>
                    <a:pt x="374383" y="23761"/>
                  </a:lnTo>
                  <a:lnTo>
                    <a:pt x="403923" y="29813"/>
                  </a:lnTo>
                  <a:lnTo>
                    <a:pt x="428199" y="46259"/>
                  </a:lnTo>
                  <a:lnTo>
                    <a:pt x="444645" y="70535"/>
                  </a:lnTo>
                  <a:lnTo>
                    <a:pt x="450697" y="100076"/>
                  </a:lnTo>
                  <a:lnTo>
                    <a:pt x="450697" y="374396"/>
                  </a:lnTo>
                  <a:lnTo>
                    <a:pt x="444645" y="403936"/>
                  </a:lnTo>
                  <a:lnTo>
                    <a:pt x="428199" y="428212"/>
                  </a:lnTo>
                  <a:lnTo>
                    <a:pt x="403923" y="444658"/>
                  </a:lnTo>
                  <a:lnTo>
                    <a:pt x="374383" y="450710"/>
                  </a:lnTo>
                  <a:lnTo>
                    <a:pt x="437057" y="450710"/>
                  </a:lnTo>
                  <a:lnTo>
                    <a:pt x="445209" y="445222"/>
                  </a:lnTo>
                  <a:lnTo>
                    <a:pt x="466618" y="413419"/>
                  </a:lnTo>
                  <a:lnTo>
                    <a:pt x="474459" y="374396"/>
                  </a:lnTo>
                  <a:lnTo>
                    <a:pt x="474459" y="100076"/>
                  </a:lnTo>
                  <a:lnTo>
                    <a:pt x="466618" y="61052"/>
                  </a:lnTo>
                  <a:lnTo>
                    <a:pt x="445209" y="29249"/>
                  </a:lnTo>
                  <a:lnTo>
                    <a:pt x="437057" y="23761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17598" y="6561391"/>
              <a:ext cx="285826" cy="300951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9412554" y="6518199"/>
            <a:ext cx="121285" cy="410845"/>
            <a:chOff x="9412554" y="6518199"/>
            <a:chExt cx="121285" cy="410845"/>
          </a:xfrm>
        </p:grpSpPr>
        <p:sp>
          <p:nvSpPr>
            <p:cNvPr id="25" name="object 25"/>
            <p:cNvSpPr/>
            <p:nvPr/>
          </p:nvSpPr>
          <p:spPr>
            <a:xfrm>
              <a:off x="9428391" y="6662166"/>
              <a:ext cx="105410" cy="266700"/>
            </a:xfrm>
            <a:custGeom>
              <a:avLst/>
              <a:gdLst/>
              <a:ahLst/>
              <a:cxnLst/>
              <a:rect l="l" t="t" r="r" b="b"/>
              <a:pathLst>
                <a:path w="105409" h="266700">
                  <a:moveTo>
                    <a:pt x="100063" y="0"/>
                  </a:moveTo>
                  <a:lnTo>
                    <a:pt x="6489" y="0"/>
                  </a:lnTo>
                  <a:lnTo>
                    <a:pt x="0" y="5041"/>
                  </a:lnTo>
                  <a:lnTo>
                    <a:pt x="0" y="259867"/>
                  </a:lnTo>
                  <a:lnTo>
                    <a:pt x="5041" y="266357"/>
                  </a:lnTo>
                  <a:lnTo>
                    <a:pt x="99352" y="266357"/>
                  </a:lnTo>
                  <a:lnTo>
                    <a:pt x="105105" y="260591"/>
                  </a:lnTo>
                  <a:lnTo>
                    <a:pt x="105105" y="241160"/>
                  </a:lnTo>
                  <a:lnTo>
                    <a:pt x="25196" y="241160"/>
                  </a:lnTo>
                  <a:lnTo>
                    <a:pt x="25196" y="23761"/>
                  </a:lnTo>
                  <a:lnTo>
                    <a:pt x="105105" y="23761"/>
                  </a:lnTo>
                  <a:lnTo>
                    <a:pt x="105105" y="5041"/>
                  </a:lnTo>
                  <a:lnTo>
                    <a:pt x="100063" y="0"/>
                  </a:lnTo>
                  <a:close/>
                </a:path>
                <a:path w="105409" h="266700">
                  <a:moveTo>
                    <a:pt x="105105" y="23761"/>
                  </a:moveTo>
                  <a:lnTo>
                    <a:pt x="82067" y="23761"/>
                  </a:lnTo>
                  <a:lnTo>
                    <a:pt x="82067" y="241160"/>
                  </a:lnTo>
                  <a:lnTo>
                    <a:pt x="105105" y="241160"/>
                  </a:lnTo>
                  <a:lnTo>
                    <a:pt x="105105" y="23761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12554" y="6518199"/>
              <a:ext cx="120942" cy="120929"/>
            </a:xfrm>
            <a:prstGeom prst="rect">
              <a:avLst/>
            </a:prstGeom>
          </p:spPr>
        </p:pic>
      </p:grpSp>
      <p:sp>
        <p:nvSpPr>
          <p:cNvPr id="27" name="object 27"/>
          <p:cNvSpPr/>
          <p:nvPr/>
        </p:nvSpPr>
        <p:spPr>
          <a:xfrm>
            <a:off x="9589655" y="6662166"/>
            <a:ext cx="282575" cy="266700"/>
          </a:xfrm>
          <a:custGeom>
            <a:avLst/>
            <a:gdLst/>
            <a:ahLst/>
            <a:cxnLst/>
            <a:rect l="l" t="t" r="r" b="b"/>
            <a:pathLst>
              <a:path w="282575" h="266700">
                <a:moveTo>
                  <a:pt x="156933" y="0"/>
                </a:moveTo>
                <a:lnTo>
                  <a:pt x="138965" y="1080"/>
                </a:lnTo>
                <a:lnTo>
                  <a:pt x="121742" y="4321"/>
                </a:lnTo>
                <a:lnTo>
                  <a:pt x="105195" y="9719"/>
                </a:lnTo>
                <a:lnTo>
                  <a:pt x="89255" y="17272"/>
                </a:lnTo>
                <a:lnTo>
                  <a:pt x="89255" y="5765"/>
                </a:lnTo>
                <a:lnTo>
                  <a:pt x="84213" y="0"/>
                </a:lnTo>
                <a:lnTo>
                  <a:pt x="12954" y="0"/>
                </a:lnTo>
                <a:lnTo>
                  <a:pt x="6477" y="0"/>
                </a:lnTo>
                <a:lnTo>
                  <a:pt x="0" y="5041"/>
                </a:lnTo>
                <a:lnTo>
                  <a:pt x="0" y="259867"/>
                </a:lnTo>
                <a:lnTo>
                  <a:pt x="5753" y="266357"/>
                </a:lnTo>
                <a:lnTo>
                  <a:pt x="99339" y="266357"/>
                </a:lnTo>
                <a:lnTo>
                  <a:pt x="105816" y="260591"/>
                </a:lnTo>
                <a:lnTo>
                  <a:pt x="105816" y="167005"/>
                </a:lnTo>
                <a:lnTo>
                  <a:pt x="107200" y="145492"/>
                </a:lnTo>
                <a:lnTo>
                  <a:pt x="112568" y="125529"/>
                </a:lnTo>
                <a:lnTo>
                  <a:pt x="123738" y="110830"/>
                </a:lnTo>
                <a:lnTo>
                  <a:pt x="142532" y="105105"/>
                </a:lnTo>
                <a:lnTo>
                  <a:pt x="156838" y="108356"/>
                </a:lnTo>
                <a:lnTo>
                  <a:pt x="166825" y="117073"/>
                </a:lnTo>
                <a:lnTo>
                  <a:pt x="173305" y="129702"/>
                </a:lnTo>
                <a:lnTo>
                  <a:pt x="177088" y="144691"/>
                </a:lnTo>
                <a:lnTo>
                  <a:pt x="177800" y="151168"/>
                </a:lnTo>
                <a:lnTo>
                  <a:pt x="182841" y="155486"/>
                </a:lnTo>
                <a:lnTo>
                  <a:pt x="195795" y="155486"/>
                </a:lnTo>
                <a:lnTo>
                  <a:pt x="201561" y="149021"/>
                </a:lnTo>
                <a:lnTo>
                  <a:pt x="199402" y="141808"/>
                </a:lnTo>
                <a:lnTo>
                  <a:pt x="192413" y="115854"/>
                </a:lnTo>
                <a:lnTo>
                  <a:pt x="180230" y="96647"/>
                </a:lnTo>
                <a:lnTo>
                  <a:pt x="163053" y="84726"/>
                </a:lnTo>
                <a:lnTo>
                  <a:pt x="141084" y="80632"/>
                </a:lnTo>
                <a:lnTo>
                  <a:pt x="115541" y="86536"/>
                </a:lnTo>
                <a:lnTo>
                  <a:pt x="96545" y="103573"/>
                </a:lnTo>
                <a:lnTo>
                  <a:pt x="84702" y="130733"/>
                </a:lnTo>
                <a:lnTo>
                  <a:pt x="80619" y="167005"/>
                </a:lnTo>
                <a:lnTo>
                  <a:pt x="80619" y="241160"/>
                </a:lnTo>
                <a:lnTo>
                  <a:pt x="23749" y="241160"/>
                </a:lnTo>
                <a:lnTo>
                  <a:pt x="23749" y="24472"/>
                </a:lnTo>
                <a:lnTo>
                  <a:pt x="64058" y="24472"/>
                </a:lnTo>
                <a:lnTo>
                  <a:pt x="64058" y="43916"/>
                </a:lnTo>
                <a:lnTo>
                  <a:pt x="64782" y="47510"/>
                </a:lnTo>
                <a:lnTo>
                  <a:pt x="68376" y="49669"/>
                </a:lnTo>
                <a:lnTo>
                  <a:pt x="70535" y="51117"/>
                </a:lnTo>
                <a:lnTo>
                  <a:pt x="72707" y="51828"/>
                </a:lnTo>
                <a:lnTo>
                  <a:pt x="77736" y="51828"/>
                </a:lnTo>
                <a:lnTo>
                  <a:pt x="80619" y="51117"/>
                </a:lnTo>
                <a:lnTo>
                  <a:pt x="99213" y="38751"/>
                </a:lnTo>
                <a:lnTo>
                  <a:pt x="117065" y="30865"/>
                </a:lnTo>
                <a:lnTo>
                  <a:pt x="136131" y="26082"/>
                </a:lnTo>
                <a:lnTo>
                  <a:pt x="156210" y="24472"/>
                </a:lnTo>
                <a:lnTo>
                  <a:pt x="200696" y="34584"/>
                </a:lnTo>
                <a:lnTo>
                  <a:pt x="231887" y="61096"/>
                </a:lnTo>
                <a:lnTo>
                  <a:pt x="250255" y="98271"/>
                </a:lnTo>
                <a:lnTo>
                  <a:pt x="256273" y="140373"/>
                </a:lnTo>
                <a:lnTo>
                  <a:pt x="256273" y="241160"/>
                </a:lnTo>
                <a:lnTo>
                  <a:pt x="199402" y="241160"/>
                </a:lnTo>
                <a:lnTo>
                  <a:pt x="199402" y="195084"/>
                </a:lnTo>
                <a:lnTo>
                  <a:pt x="194360" y="190042"/>
                </a:lnTo>
                <a:lnTo>
                  <a:pt x="182118" y="190042"/>
                </a:lnTo>
                <a:lnTo>
                  <a:pt x="177088" y="195084"/>
                </a:lnTo>
                <a:lnTo>
                  <a:pt x="177088" y="259156"/>
                </a:lnTo>
                <a:lnTo>
                  <a:pt x="182118" y="264909"/>
                </a:lnTo>
                <a:lnTo>
                  <a:pt x="276428" y="264909"/>
                </a:lnTo>
                <a:lnTo>
                  <a:pt x="282194" y="259867"/>
                </a:lnTo>
                <a:lnTo>
                  <a:pt x="282194" y="139649"/>
                </a:lnTo>
                <a:lnTo>
                  <a:pt x="276354" y="93338"/>
                </a:lnTo>
                <a:lnTo>
                  <a:pt x="259664" y="54732"/>
                </a:lnTo>
                <a:lnTo>
                  <a:pt x="233367" y="25316"/>
                </a:lnTo>
                <a:lnTo>
                  <a:pt x="198709" y="6576"/>
                </a:lnTo>
                <a:lnTo>
                  <a:pt x="156933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719" y="0"/>
            <a:ext cx="2238375" cy="4457700"/>
            <a:chOff x="719" y="0"/>
            <a:chExt cx="2238375" cy="4457700"/>
          </a:xfrm>
        </p:grpSpPr>
        <p:sp>
          <p:nvSpPr>
            <p:cNvPr id="34" name="object 34"/>
            <p:cNvSpPr/>
            <p:nvPr/>
          </p:nvSpPr>
          <p:spPr>
            <a:xfrm>
              <a:off x="719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>
                  <a:moveTo>
                    <a:pt x="1136823" y="2243479"/>
                  </a:moveTo>
                  <a:lnTo>
                    <a:pt x="1106587" y="2243479"/>
                  </a:lnTo>
                  <a:lnTo>
                    <a:pt x="1106587" y="2797872"/>
                  </a:lnTo>
                  <a:lnTo>
                    <a:pt x="2212458" y="2797872"/>
                  </a:lnTo>
                  <a:lnTo>
                    <a:pt x="2212458" y="3322027"/>
                  </a:lnTo>
                  <a:lnTo>
                    <a:pt x="1106587" y="3322027"/>
                  </a:lnTo>
                  <a:lnTo>
                    <a:pt x="1106587" y="3905211"/>
                  </a:lnTo>
                  <a:lnTo>
                    <a:pt x="1659766" y="4457699"/>
                  </a:lnTo>
                  <a:lnTo>
                    <a:pt x="2238374" y="4457699"/>
                  </a:lnTo>
                  <a:lnTo>
                    <a:pt x="2238374" y="4429365"/>
                  </a:lnTo>
                  <a:lnTo>
                    <a:pt x="1689765" y="4429365"/>
                  </a:lnTo>
                  <a:lnTo>
                    <a:pt x="1689765" y="4416411"/>
                  </a:lnTo>
                  <a:lnTo>
                    <a:pt x="1660961" y="4416411"/>
                  </a:lnTo>
                  <a:lnTo>
                    <a:pt x="1148342" y="3905211"/>
                  </a:lnTo>
                  <a:lnTo>
                    <a:pt x="2238374" y="3905211"/>
                  </a:lnTo>
                  <a:lnTo>
                    <a:pt x="2238374" y="3874985"/>
                  </a:lnTo>
                  <a:lnTo>
                    <a:pt x="1136823" y="3874985"/>
                  </a:lnTo>
                  <a:lnTo>
                    <a:pt x="1136823" y="3352265"/>
                  </a:lnTo>
                  <a:lnTo>
                    <a:pt x="2238374" y="3352265"/>
                  </a:lnTo>
                  <a:lnTo>
                    <a:pt x="2238374" y="2767634"/>
                  </a:lnTo>
                  <a:lnTo>
                    <a:pt x="1136823" y="2767634"/>
                  </a:lnTo>
                  <a:lnTo>
                    <a:pt x="1136823" y="2243479"/>
                  </a:lnTo>
                  <a:close/>
                </a:path>
                <a:path w="2238375" h="4457700">
                  <a:moveTo>
                    <a:pt x="2238374" y="3905211"/>
                  </a:moveTo>
                  <a:lnTo>
                    <a:pt x="2212458" y="3905211"/>
                  </a:lnTo>
                  <a:lnTo>
                    <a:pt x="2212458" y="4429365"/>
                  </a:lnTo>
                  <a:lnTo>
                    <a:pt x="2238374" y="4429365"/>
                  </a:lnTo>
                  <a:lnTo>
                    <a:pt x="2238374" y="3905211"/>
                  </a:lnTo>
                  <a:close/>
                </a:path>
                <a:path w="2238375" h="4457700">
                  <a:moveTo>
                    <a:pt x="1689765" y="3905211"/>
                  </a:moveTo>
                  <a:lnTo>
                    <a:pt x="1660961" y="3905211"/>
                  </a:lnTo>
                  <a:lnTo>
                    <a:pt x="1660961" y="4416411"/>
                  </a:lnTo>
                  <a:lnTo>
                    <a:pt x="1689765" y="4416411"/>
                  </a:lnTo>
                  <a:lnTo>
                    <a:pt x="1689765" y="3905211"/>
                  </a:lnTo>
                  <a:close/>
                </a:path>
                <a:path w="2238375" h="4457700">
                  <a:moveTo>
                    <a:pt x="1689765" y="3352265"/>
                  </a:moveTo>
                  <a:lnTo>
                    <a:pt x="1660961" y="3352265"/>
                  </a:lnTo>
                  <a:lnTo>
                    <a:pt x="1660961" y="3874985"/>
                  </a:lnTo>
                  <a:lnTo>
                    <a:pt x="1689765" y="3874985"/>
                  </a:lnTo>
                  <a:lnTo>
                    <a:pt x="1689765" y="3352265"/>
                  </a:lnTo>
                  <a:close/>
                </a:path>
                <a:path w="2238375" h="4457700">
                  <a:moveTo>
                    <a:pt x="1689765" y="2797872"/>
                  </a:moveTo>
                  <a:lnTo>
                    <a:pt x="1660961" y="2797872"/>
                  </a:lnTo>
                  <a:lnTo>
                    <a:pt x="1660961" y="3322027"/>
                  </a:lnTo>
                  <a:lnTo>
                    <a:pt x="1689765" y="3322027"/>
                  </a:lnTo>
                  <a:lnTo>
                    <a:pt x="1689765" y="2797872"/>
                  </a:lnTo>
                  <a:close/>
                </a:path>
                <a:path w="2238375" h="4457700">
                  <a:moveTo>
                    <a:pt x="582453" y="1690534"/>
                  </a:moveTo>
                  <a:lnTo>
                    <a:pt x="552212" y="1690534"/>
                  </a:lnTo>
                  <a:lnTo>
                    <a:pt x="552212" y="2243479"/>
                  </a:lnTo>
                  <a:lnTo>
                    <a:pt x="1660961" y="2243479"/>
                  </a:lnTo>
                  <a:lnTo>
                    <a:pt x="1660961" y="2767634"/>
                  </a:lnTo>
                  <a:lnTo>
                    <a:pt x="1689765" y="2767634"/>
                  </a:lnTo>
                  <a:lnTo>
                    <a:pt x="1689765" y="2213240"/>
                  </a:lnTo>
                  <a:lnTo>
                    <a:pt x="582453" y="2213240"/>
                  </a:lnTo>
                  <a:lnTo>
                    <a:pt x="582453" y="1690534"/>
                  </a:lnTo>
                  <a:close/>
                </a:path>
                <a:path w="2238375" h="4457700">
                  <a:moveTo>
                    <a:pt x="1136823" y="584630"/>
                  </a:moveTo>
                  <a:lnTo>
                    <a:pt x="1106587" y="584630"/>
                  </a:lnTo>
                  <a:lnTo>
                    <a:pt x="1106587" y="1107337"/>
                  </a:lnTo>
                  <a:lnTo>
                    <a:pt x="0" y="1107337"/>
                  </a:lnTo>
                  <a:lnTo>
                    <a:pt x="0" y="1690534"/>
                  </a:lnTo>
                  <a:lnTo>
                    <a:pt x="1106587" y="1690534"/>
                  </a:lnTo>
                  <a:lnTo>
                    <a:pt x="1106587" y="2213240"/>
                  </a:lnTo>
                  <a:lnTo>
                    <a:pt x="1136823" y="2213240"/>
                  </a:lnTo>
                  <a:lnTo>
                    <a:pt x="1136823" y="1709254"/>
                  </a:lnTo>
                  <a:lnTo>
                    <a:pt x="1179131" y="1709254"/>
                  </a:lnTo>
                  <a:lnTo>
                    <a:pt x="1136823" y="1667496"/>
                  </a:lnTo>
                  <a:lnTo>
                    <a:pt x="1136823" y="1661730"/>
                  </a:lnTo>
                  <a:lnTo>
                    <a:pt x="29517" y="1661730"/>
                  </a:lnTo>
                  <a:lnTo>
                    <a:pt x="29517" y="1137576"/>
                  </a:lnTo>
                  <a:lnTo>
                    <a:pt x="1136823" y="1137576"/>
                  </a:lnTo>
                  <a:lnTo>
                    <a:pt x="1136823" y="584630"/>
                  </a:lnTo>
                  <a:close/>
                </a:path>
                <a:path w="2238375" h="4457700">
                  <a:moveTo>
                    <a:pt x="1179131" y="1709254"/>
                  </a:moveTo>
                  <a:lnTo>
                    <a:pt x="1136823" y="1709254"/>
                  </a:lnTo>
                  <a:lnTo>
                    <a:pt x="1646559" y="2213240"/>
                  </a:lnTo>
                  <a:lnTo>
                    <a:pt x="1689765" y="2213240"/>
                  </a:lnTo>
                  <a:lnTo>
                    <a:pt x="1179131" y="1709254"/>
                  </a:lnTo>
                  <a:close/>
                </a:path>
                <a:path w="2238375" h="4457700">
                  <a:moveTo>
                    <a:pt x="602610" y="1137576"/>
                  </a:moveTo>
                  <a:lnTo>
                    <a:pt x="552212" y="1137576"/>
                  </a:lnTo>
                  <a:lnTo>
                    <a:pt x="552212" y="1661730"/>
                  </a:lnTo>
                  <a:lnTo>
                    <a:pt x="582453" y="1661730"/>
                  </a:lnTo>
                  <a:lnTo>
                    <a:pt x="582453" y="1160626"/>
                  </a:lnTo>
                  <a:lnTo>
                    <a:pt x="625850" y="1160626"/>
                  </a:lnTo>
                  <a:lnTo>
                    <a:pt x="602610" y="1137576"/>
                  </a:lnTo>
                  <a:close/>
                </a:path>
                <a:path w="2238375" h="4457700">
                  <a:moveTo>
                    <a:pt x="625850" y="1160626"/>
                  </a:moveTo>
                  <a:lnTo>
                    <a:pt x="582453" y="1160626"/>
                  </a:lnTo>
                  <a:lnTo>
                    <a:pt x="1087868" y="1661730"/>
                  </a:lnTo>
                  <a:lnTo>
                    <a:pt x="1131064" y="1661730"/>
                  </a:lnTo>
                  <a:lnTo>
                    <a:pt x="625850" y="1160626"/>
                  </a:lnTo>
                  <a:close/>
                </a:path>
                <a:path w="2238375" h="4457700">
                  <a:moveTo>
                    <a:pt x="582453" y="0"/>
                  </a:moveTo>
                  <a:lnTo>
                    <a:pt x="0" y="0"/>
                  </a:lnTo>
                  <a:lnTo>
                    <a:pt x="0" y="584630"/>
                  </a:lnTo>
                  <a:lnTo>
                    <a:pt x="527734" y="1107337"/>
                  </a:lnTo>
                  <a:lnTo>
                    <a:pt x="582453" y="1107337"/>
                  </a:lnTo>
                  <a:lnTo>
                    <a:pt x="582453" y="1088617"/>
                  </a:lnTo>
                  <a:lnTo>
                    <a:pt x="552212" y="1088617"/>
                  </a:lnTo>
                  <a:lnTo>
                    <a:pt x="42480" y="584630"/>
                  </a:lnTo>
                  <a:lnTo>
                    <a:pt x="1136823" y="584630"/>
                  </a:lnTo>
                  <a:lnTo>
                    <a:pt x="1136823" y="554392"/>
                  </a:lnTo>
                  <a:lnTo>
                    <a:pt x="29517" y="554392"/>
                  </a:lnTo>
                  <a:lnTo>
                    <a:pt x="29517" y="30237"/>
                  </a:lnTo>
                  <a:lnTo>
                    <a:pt x="582453" y="30237"/>
                  </a:lnTo>
                  <a:lnTo>
                    <a:pt x="582453" y="0"/>
                  </a:lnTo>
                  <a:close/>
                </a:path>
                <a:path w="2238375" h="4457700">
                  <a:moveTo>
                    <a:pt x="582453" y="584630"/>
                  </a:moveTo>
                  <a:lnTo>
                    <a:pt x="552212" y="584630"/>
                  </a:lnTo>
                  <a:lnTo>
                    <a:pt x="552212" y="1088617"/>
                  </a:lnTo>
                  <a:lnTo>
                    <a:pt x="582453" y="1088617"/>
                  </a:lnTo>
                  <a:lnTo>
                    <a:pt x="582453" y="584630"/>
                  </a:lnTo>
                  <a:close/>
                </a:path>
                <a:path w="2238375" h="4457700">
                  <a:moveTo>
                    <a:pt x="582453" y="30237"/>
                  </a:moveTo>
                  <a:lnTo>
                    <a:pt x="552212" y="30237"/>
                  </a:lnTo>
                  <a:lnTo>
                    <a:pt x="552212" y="554392"/>
                  </a:lnTo>
                  <a:lnTo>
                    <a:pt x="582453" y="554392"/>
                  </a:lnTo>
                  <a:lnTo>
                    <a:pt x="582453" y="30237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782635" y="344947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4" h="304164">
                  <a:moveTo>
                    <a:pt x="151917" y="0"/>
                  </a:moveTo>
                  <a:lnTo>
                    <a:pt x="143992" y="0"/>
                  </a:lnTo>
                  <a:lnTo>
                    <a:pt x="136067" y="711"/>
                  </a:lnTo>
                  <a:lnTo>
                    <a:pt x="97193" y="10071"/>
                  </a:lnTo>
                  <a:lnTo>
                    <a:pt x="62636" y="28790"/>
                  </a:lnTo>
                  <a:lnTo>
                    <a:pt x="33832" y="56146"/>
                  </a:lnTo>
                  <a:lnTo>
                    <a:pt x="12954" y="89992"/>
                  </a:lnTo>
                  <a:lnTo>
                    <a:pt x="711" y="136067"/>
                  </a:lnTo>
                  <a:lnTo>
                    <a:pt x="0" y="143992"/>
                  </a:lnTo>
                  <a:lnTo>
                    <a:pt x="0" y="159829"/>
                  </a:lnTo>
                  <a:lnTo>
                    <a:pt x="7200" y="198704"/>
                  </a:lnTo>
                  <a:lnTo>
                    <a:pt x="24472" y="234708"/>
                  </a:lnTo>
                  <a:lnTo>
                    <a:pt x="50393" y="264947"/>
                  </a:lnTo>
                  <a:lnTo>
                    <a:pt x="89992" y="290868"/>
                  </a:lnTo>
                  <a:lnTo>
                    <a:pt x="136067" y="303110"/>
                  </a:lnTo>
                  <a:lnTo>
                    <a:pt x="143992" y="303822"/>
                  </a:lnTo>
                  <a:lnTo>
                    <a:pt x="151917" y="303822"/>
                  </a:lnTo>
                  <a:lnTo>
                    <a:pt x="159829" y="303822"/>
                  </a:lnTo>
                  <a:lnTo>
                    <a:pt x="167754" y="303110"/>
                  </a:lnTo>
                  <a:lnTo>
                    <a:pt x="183591" y="300228"/>
                  </a:lnTo>
                  <a:lnTo>
                    <a:pt x="190792" y="298792"/>
                  </a:lnTo>
                  <a:lnTo>
                    <a:pt x="198704" y="295910"/>
                  </a:lnTo>
                  <a:lnTo>
                    <a:pt x="205905" y="293751"/>
                  </a:lnTo>
                  <a:lnTo>
                    <a:pt x="213106" y="290144"/>
                  </a:lnTo>
                  <a:lnTo>
                    <a:pt x="220306" y="287261"/>
                  </a:lnTo>
                  <a:lnTo>
                    <a:pt x="227507" y="282956"/>
                  </a:lnTo>
                  <a:lnTo>
                    <a:pt x="233984" y="279349"/>
                  </a:lnTo>
                  <a:lnTo>
                    <a:pt x="241185" y="274307"/>
                  </a:lnTo>
                  <a:lnTo>
                    <a:pt x="246938" y="269989"/>
                  </a:lnTo>
                  <a:lnTo>
                    <a:pt x="253428" y="264223"/>
                  </a:lnTo>
                  <a:lnTo>
                    <a:pt x="259181" y="259194"/>
                  </a:lnTo>
                  <a:lnTo>
                    <a:pt x="264223" y="253428"/>
                  </a:lnTo>
                  <a:lnTo>
                    <a:pt x="269265" y="246951"/>
                  </a:lnTo>
                  <a:lnTo>
                    <a:pt x="274307" y="241185"/>
                  </a:lnTo>
                  <a:lnTo>
                    <a:pt x="293027" y="205905"/>
                  </a:lnTo>
                  <a:lnTo>
                    <a:pt x="295897" y="198704"/>
                  </a:lnTo>
                  <a:lnTo>
                    <a:pt x="298056" y="190792"/>
                  </a:lnTo>
                  <a:lnTo>
                    <a:pt x="299504" y="183591"/>
                  </a:lnTo>
                  <a:lnTo>
                    <a:pt x="302387" y="167754"/>
                  </a:lnTo>
                  <a:lnTo>
                    <a:pt x="303098" y="159829"/>
                  </a:lnTo>
                  <a:lnTo>
                    <a:pt x="303098" y="151917"/>
                  </a:lnTo>
                  <a:lnTo>
                    <a:pt x="303822" y="151917"/>
                  </a:lnTo>
                  <a:lnTo>
                    <a:pt x="303822" y="143992"/>
                  </a:lnTo>
                  <a:lnTo>
                    <a:pt x="303098" y="136067"/>
                  </a:lnTo>
                  <a:lnTo>
                    <a:pt x="300228" y="120230"/>
                  </a:lnTo>
                  <a:lnTo>
                    <a:pt x="298780" y="113030"/>
                  </a:lnTo>
                  <a:lnTo>
                    <a:pt x="295897" y="105117"/>
                  </a:lnTo>
                  <a:lnTo>
                    <a:pt x="293751" y="97917"/>
                  </a:lnTo>
                  <a:lnTo>
                    <a:pt x="290144" y="90716"/>
                  </a:lnTo>
                  <a:lnTo>
                    <a:pt x="287261" y="83515"/>
                  </a:lnTo>
                  <a:lnTo>
                    <a:pt x="282943" y="76314"/>
                  </a:lnTo>
                  <a:lnTo>
                    <a:pt x="279349" y="69837"/>
                  </a:lnTo>
                  <a:lnTo>
                    <a:pt x="274307" y="62636"/>
                  </a:lnTo>
                  <a:lnTo>
                    <a:pt x="269989" y="56870"/>
                  </a:lnTo>
                  <a:lnTo>
                    <a:pt x="264223" y="50393"/>
                  </a:lnTo>
                  <a:lnTo>
                    <a:pt x="259181" y="44627"/>
                  </a:lnTo>
                  <a:lnTo>
                    <a:pt x="253428" y="39598"/>
                  </a:lnTo>
                  <a:lnTo>
                    <a:pt x="246938" y="34556"/>
                  </a:lnTo>
                  <a:lnTo>
                    <a:pt x="241185" y="29514"/>
                  </a:lnTo>
                  <a:lnTo>
                    <a:pt x="205905" y="10795"/>
                  </a:lnTo>
                  <a:lnTo>
                    <a:pt x="198704" y="7912"/>
                  </a:lnTo>
                  <a:lnTo>
                    <a:pt x="190792" y="5753"/>
                  </a:lnTo>
                  <a:lnTo>
                    <a:pt x="183591" y="4318"/>
                  </a:lnTo>
                  <a:lnTo>
                    <a:pt x="167754" y="1435"/>
                  </a:lnTo>
                  <a:lnTo>
                    <a:pt x="159829" y="711"/>
                  </a:lnTo>
                  <a:lnTo>
                    <a:pt x="151917" y="711"/>
                  </a:lnTo>
                  <a:lnTo>
                    <a:pt x="151917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782630" y="3449437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4" h="304164">
                  <a:moveTo>
                    <a:pt x="151914" y="303840"/>
                  </a:moveTo>
                  <a:lnTo>
                    <a:pt x="143990" y="303840"/>
                  </a:lnTo>
                  <a:lnTo>
                    <a:pt x="136078" y="303116"/>
                  </a:lnTo>
                  <a:lnTo>
                    <a:pt x="97191" y="293769"/>
                  </a:lnTo>
                  <a:lnTo>
                    <a:pt x="82802" y="287279"/>
                  </a:lnTo>
                  <a:lnTo>
                    <a:pt x="75601" y="283685"/>
                  </a:lnTo>
                  <a:lnTo>
                    <a:pt x="44639" y="259199"/>
                  </a:lnTo>
                  <a:lnTo>
                    <a:pt x="38886" y="253446"/>
                  </a:lnTo>
                  <a:lnTo>
                    <a:pt x="16560" y="221035"/>
                  </a:lnTo>
                  <a:lnTo>
                    <a:pt x="3606" y="183594"/>
                  </a:lnTo>
                  <a:lnTo>
                    <a:pt x="2158" y="175682"/>
                  </a:lnTo>
                  <a:lnTo>
                    <a:pt x="723" y="167770"/>
                  </a:lnTo>
                  <a:lnTo>
                    <a:pt x="0" y="159845"/>
                  </a:lnTo>
                  <a:lnTo>
                    <a:pt x="0" y="151920"/>
                  </a:lnTo>
                  <a:lnTo>
                    <a:pt x="0" y="144008"/>
                  </a:lnTo>
                  <a:lnTo>
                    <a:pt x="723" y="136083"/>
                  </a:lnTo>
                  <a:lnTo>
                    <a:pt x="2158" y="128158"/>
                  </a:lnTo>
                  <a:lnTo>
                    <a:pt x="3606" y="120246"/>
                  </a:lnTo>
                  <a:lnTo>
                    <a:pt x="5041" y="112321"/>
                  </a:lnTo>
                  <a:lnTo>
                    <a:pt x="7200" y="105120"/>
                  </a:lnTo>
                  <a:lnTo>
                    <a:pt x="10083" y="97207"/>
                  </a:lnTo>
                  <a:lnTo>
                    <a:pt x="12953" y="90006"/>
                  </a:lnTo>
                  <a:lnTo>
                    <a:pt x="16560" y="82805"/>
                  </a:lnTo>
                  <a:lnTo>
                    <a:pt x="20167" y="75604"/>
                  </a:lnTo>
                  <a:lnTo>
                    <a:pt x="24485" y="69127"/>
                  </a:lnTo>
                  <a:lnTo>
                    <a:pt x="28803" y="62637"/>
                  </a:lnTo>
                  <a:lnTo>
                    <a:pt x="33844" y="56160"/>
                  </a:lnTo>
                  <a:lnTo>
                    <a:pt x="62635" y="28804"/>
                  </a:lnTo>
                  <a:lnTo>
                    <a:pt x="97191" y="10084"/>
                  </a:lnTo>
                  <a:lnTo>
                    <a:pt x="120241" y="3606"/>
                  </a:lnTo>
                  <a:lnTo>
                    <a:pt x="128153" y="2159"/>
                  </a:lnTo>
                  <a:lnTo>
                    <a:pt x="136078" y="723"/>
                  </a:lnTo>
                  <a:lnTo>
                    <a:pt x="143990" y="0"/>
                  </a:lnTo>
                  <a:lnTo>
                    <a:pt x="151914" y="0"/>
                  </a:lnTo>
                  <a:lnTo>
                    <a:pt x="151914" y="723"/>
                  </a:lnTo>
                  <a:lnTo>
                    <a:pt x="159839" y="723"/>
                  </a:lnTo>
                  <a:lnTo>
                    <a:pt x="198713" y="7924"/>
                  </a:lnTo>
                  <a:lnTo>
                    <a:pt x="205914" y="10807"/>
                  </a:lnTo>
                  <a:lnTo>
                    <a:pt x="213838" y="13678"/>
                  </a:lnTo>
                  <a:lnTo>
                    <a:pt x="246947" y="34557"/>
                  </a:lnTo>
                  <a:lnTo>
                    <a:pt x="253436" y="39599"/>
                  </a:lnTo>
                  <a:lnTo>
                    <a:pt x="259189" y="44641"/>
                  </a:lnTo>
                  <a:lnTo>
                    <a:pt x="264231" y="50407"/>
                  </a:lnTo>
                  <a:lnTo>
                    <a:pt x="269984" y="56884"/>
                  </a:lnTo>
                  <a:lnTo>
                    <a:pt x="274302" y="62637"/>
                  </a:lnTo>
                  <a:lnTo>
                    <a:pt x="279344" y="69851"/>
                  </a:lnTo>
                  <a:lnTo>
                    <a:pt x="282951" y="76328"/>
                  </a:lnTo>
                  <a:lnTo>
                    <a:pt x="287269" y="83516"/>
                  </a:lnTo>
                  <a:lnTo>
                    <a:pt x="290151" y="90717"/>
                  </a:lnTo>
                  <a:lnTo>
                    <a:pt x="293746" y="97918"/>
                  </a:lnTo>
                  <a:lnTo>
                    <a:pt x="295904" y="105120"/>
                  </a:lnTo>
                  <a:lnTo>
                    <a:pt x="303829" y="144008"/>
                  </a:lnTo>
                  <a:lnTo>
                    <a:pt x="303829" y="151920"/>
                  </a:lnTo>
                  <a:lnTo>
                    <a:pt x="303105" y="151920"/>
                  </a:lnTo>
                  <a:lnTo>
                    <a:pt x="303105" y="159845"/>
                  </a:lnTo>
                  <a:lnTo>
                    <a:pt x="295904" y="198720"/>
                  </a:lnTo>
                  <a:lnTo>
                    <a:pt x="293034" y="205921"/>
                  </a:lnTo>
                  <a:lnTo>
                    <a:pt x="290151" y="213846"/>
                  </a:lnTo>
                  <a:lnTo>
                    <a:pt x="269260" y="246956"/>
                  </a:lnTo>
                  <a:lnTo>
                    <a:pt x="264231" y="253446"/>
                  </a:lnTo>
                  <a:lnTo>
                    <a:pt x="259189" y="259199"/>
                  </a:lnTo>
                  <a:lnTo>
                    <a:pt x="253436" y="264241"/>
                  </a:lnTo>
                  <a:lnTo>
                    <a:pt x="246947" y="269994"/>
                  </a:lnTo>
                  <a:lnTo>
                    <a:pt x="241181" y="274325"/>
                  </a:lnTo>
                  <a:lnTo>
                    <a:pt x="233993" y="279367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62"/>
                  </a:lnTo>
                  <a:lnTo>
                    <a:pt x="205914" y="293769"/>
                  </a:lnTo>
                  <a:lnTo>
                    <a:pt x="198713" y="295915"/>
                  </a:lnTo>
                  <a:lnTo>
                    <a:pt x="159839" y="303840"/>
                  </a:lnTo>
                  <a:lnTo>
                    <a:pt x="151914" y="303840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385C5C11-0540-E2B4-F904-207A4D1C39DF}"/>
              </a:ext>
            </a:extLst>
          </p:cNvPr>
          <p:cNvSpPr txBox="1"/>
          <p:nvPr/>
        </p:nvSpPr>
        <p:spPr>
          <a:xfrm>
            <a:off x="6422530" y="3633269"/>
            <a:ext cx="5638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dirty="0">
                <a:solidFill>
                  <a:srgbClr val="00B050"/>
                </a:solidFill>
                <a:latin typeface="Algerian" panose="04020705040A02060702" pitchFamily="82" charset="0"/>
              </a:rPr>
              <a:t>THANKS!!</a:t>
            </a:r>
          </a:p>
        </p:txBody>
      </p:sp>
      <p:pic>
        <p:nvPicPr>
          <p:cNvPr id="1026" name="Picture 2" descr="GitHub - Wikipedia">
            <a:hlinkClick r:id="rId5"/>
            <a:extLst>
              <a:ext uri="{FF2B5EF4-FFF2-40B4-BE49-F238E27FC236}">
                <a16:creationId xmlns:a16="http://schemas.microsoft.com/office/drawing/2014/main" xmlns="" id="{95643F99-FEDF-D4D1-F98A-E341E6479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612194" y="5468470"/>
            <a:ext cx="1094936" cy="93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BDB2128-07B2-17D1-6078-EFCF2A189B02}"/>
              </a:ext>
            </a:extLst>
          </p:cNvPr>
          <p:cNvSpPr txBox="1"/>
          <p:nvPr/>
        </p:nvSpPr>
        <p:spPr>
          <a:xfrm>
            <a:off x="5264150" y="1933585"/>
            <a:ext cx="9448800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6000" b="1" u="sng" dirty="0">
                <a:latin typeface="Algerian" panose="04020705040A02060702" pitchFamily="82" charset="0"/>
              </a:rPr>
              <a:t>TABLE OF CONTENTS</a:t>
            </a:r>
          </a:p>
          <a:p>
            <a:pPr marL="857250" indent="-857250" algn="just">
              <a:buFont typeface="Wingdings" panose="05000000000000000000" pitchFamily="2" charset="2"/>
              <a:buChar char="Ø"/>
            </a:pPr>
            <a:r>
              <a:rPr lang="en-IN" sz="4400" dirty="0">
                <a:latin typeface="Algerian" panose="04020705040A02060702" pitchFamily="82" charset="0"/>
              </a:rPr>
              <a:t>INTRODUCTION</a:t>
            </a:r>
          </a:p>
          <a:p>
            <a:pPr marL="857250" indent="-857250" algn="just">
              <a:buFont typeface="Wingdings" panose="05000000000000000000" pitchFamily="2" charset="2"/>
              <a:buChar char="Ø"/>
            </a:pPr>
            <a:r>
              <a:rPr lang="en-IN" sz="4400" dirty="0">
                <a:latin typeface="Algerian" panose="04020705040A02060702" pitchFamily="82" charset="0"/>
              </a:rPr>
              <a:t>OBJECTIVE</a:t>
            </a:r>
          </a:p>
          <a:p>
            <a:pPr marL="857250" indent="-857250" algn="just">
              <a:buFont typeface="Wingdings" panose="05000000000000000000" pitchFamily="2" charset="2"/>
              <a:buChar char="Ø"/>
            </a:pPr>
            <a:r>
              <a:rPr lang="en-IN" sz="4400" dirty="0">
                <a:latin typeface="Algerian" panose="04020705040A02060702" pitchFamily="82" charset="0"/>
              </a:rPr>
              <a:t>SYSTEM DESIGN</a:t>
            </a:r>
          </a:p>
          <a:p>
            <a:pPr marL="857250" indent="-857250" algn="just">
              <a:buFont typeface="Wingdings" panose="05000000000000000000" pitchFamily="2" charset="2"/>
              <a:buChar char="Ø"/>
            </a:pPr>
            <a:r>
              <a:rPr lang="en-IN" sz="4400" dirty="0">
                <a:latin typeface="Algerian" panose="04020705040A02060702" pitchFamily="82" charset="0"/>
              </a:rPr>
              <a:t>Architecture overview</a:t>
            </a:r>
          </a:p>
          <a:p>
            <a:pPr marL="857250" indent="-857250" algn="just">
              <a:buFont typeface="Wingdings" panose="05000000000000000000" pitchFamily="2" charset="2"/>
              <a:buChar char="Ø"/>
            </a:pPr>
            <a:r>
              <a:rPr lang="en-IN" sz="4400">
                <a:latin typeface="Algerian" panose="04020705040A02060702" pitchFamily="82" charset="0"/>
              </a:rPr>
              <a:t>USER INTERFACE</a:t>
            </a:r>
            <a:endParaRPr lang="en-IN" sz="4400" dirty="0">
              <a:latin typeface="Algerian" panose="04020705040A02060702" pitchFamily="82" charset="0"/>
            </a:endParaRPr>
          </a:p>
          <a:p>
            <a:pPr marL="857250" indent="-857250" algn="just">
              <a:buFont typeface="Wingdings" panose="05000000000000000000" pitchFamily="2" charset="2"/>
              <a:buChar char="Ø"/>
            </a:pPr>
            <a:r>
              <a:rPr lang="en-IN" sz="4400" dirty="0">
                <a:latin typeface="Algerian" panose="04020705040A02060702" pitchFamily="82" charset="0"/>
              </a:rPr>
              <a:t>Future Scope</a:t>
            </a:r>
          </a:p>
          <a:p>
            <a:pPr marL="857250" indent="-857250" algn="just">
              <a:buFont typeface="Wingdings" panose="05000000000000000000" pitchFamily="2" charset="2"/>
              <a:buChar char="Ø"/>
            </a:pPr>
            <a:r>
              <a:rPr lang="en-IN" sz="4400" dirty="0">
                <a:latin typeface="Algerian" panose="04020705040A02060702" pitchFamily="82" charset="0"/>
              </a:rPr>
              <a:t>conclusion</a:t>
            </a:r>
          </a:p>
          <a:p>
            <a:pPr marL="857250" indent="-857250" algn="just">
              <a:buFont typeface="Wingdings" panose="05000000000000000000" pitchFamily="2" charset="2"/>
              <a:buChar char="Ø"/>
            </a:pPr>
            <a:endParaRPr lang="en-IN" sz="44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21140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37259" y="-9360"/>
            <a:ext cx="1460051" cy="223193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9223145"/>
            <a:ext cx="2191385" cy="1064260"/>
            <a:chOff x="0" y="9223145"/>
            <a:chExt cx="2191385" cy="1064260"/>
          </a:xfrm>
        </p:grpSpPr>
        <p:sp>
          <p:nvSpPr>
            <p:cNvPr id="4" name="object 4"/>
            <p:cNvSpPr/>
            <p:nvPr/>
          </p:nvSpPr>
          <p:spPr>
            <a:xfrm>
              <a:off x="0" y="9223145"/>
              <a:ext cx="2191385" cy="1064260"/>
            </a:xfrm>
            <a:custGeom>
              <a:avLst/>
              <a:gdLst/>
              <a:ahLst/>
              <a:cxnLst/>
              <a:rect l="l" t="t" r="r" b="b"/>
              <a:pathLst>
                <a:path w="2191385" h="1064259">
                  <a:moveTo>
                    <a:pt x="531315" y="583172"/>
                  </a:moveTo>
                  <a:lnTo>
                    <a:pt x="501074" y="583172"/>
                  </a:lnTo>
                  <a:lnTo>
                    <a:pt x="501074" y="1063852"/>
                  </a:lnTo>
                  <a:lnTo>
                    <a:pt x="531315" y="1063852"/>
                  </a:lnTo>
                  <a:lnTo>
                    <a:pt x="531315" y="583172"/>
                  </a:lnTo>
                  <a:close/>
                </a:path>
                <a:path w="2191385" h="1064259">
                  <a:moveTo>
                    <a:pt x="1085706" y="583172"/>
                  </a:moveTo>
                  <a:lnTo>
                    <a:pt x="1055469" y="583172"/>
                  </a:lnTo>
                  <a:lnTo>
                    <a:pt x="1055469" y="1063852"/>
                  </a:lnTo>
                  <a:lnTo>
                    <a:pt x="1085706" y="1063852"/>
                  </a:lnTo>
                  <a:lnTo>
                    <a:pt x="1085706" y="583172"/>
                  </a:lnTo>
                  <a:close/>
                </a:path>
                <a:path w="2191385" h="1064259">
                  <a:moveTo>
                    <a:pt x="1638655" y="583172"/>
                  </a:moveTo>
                  <a:lnTo>
                    <a:pt x="1608416" y="583172"/>
                  </a:lnTo>
                  <a:lnTo>
                    <a:pt x="1608416" y="1063852"/>
                  </a:lnTo>
                  <a:lnTo>
                    <a:pt x="1638655" y="1063852"/>
                  </a:lnTo>
                  <a:lnTo>
                    <a:pt x="1638655" y="583172"/>
                  </a:lnTo>
                  <a:close/>
                </a:path>
                <a:path w="2191385" h="1064259">
                  <a:moveTo>
                    <a:pt x="1680364" y="41761"/>
                  </a:moveTo>
                  <a:lnTo>
                    <a:pt x="1638655" y="41761"/>
                  </a:lnTo>
                  <a:lnTo>
                    <a:pt x="2149856" y="554374"/>
                  </a:lnTo>
                  <a:lnTo>
                    <a:pt x="0" y="554374"/>
                  </a:lnTo>
                  <a:lnTo>
                    <a:pt x="0" y="583172"/>
                  </a:lnTo>
                  <a:lnTo>
                    <a:pt x="2162810" y="583172"/>
                  </a:lnTo>
                  <a:lnTo>
                    <a:pt x="2162810" y="1063852"/>
                  </a:lnTo>
                  <a:lnTo>
                    <a:pt x="2191143" y="1063852"/>
                  </a:lnTo>
                  <a:lnTo>
                    <a:pt x="2191143" y="553178"/>
                  </a:lnTo>
                  <a:lnTo>
                    <a:pt x="1680364" y="41761"/>
                  </a:lnTo>
                  <a:close/>
                </a:path>
                <a:path w="2191385" h="1064259">
                  <a:moveTo>
                    <a:pt x="531315" y="0"/>
                  </a:moveTo>
                  <a:lnTo>
                    <a:pt x="0" y="0"/>
                  </a:lnTo>
                  <a:lnTo>
                    <a:pt x="0" y="30241"/>
                  </a:lnTo>
                  <a:lnTo>
                    <a:pt x="501074" y="30241"/>
                  </a:lnTo>
                  <a:lnTo>
                    <a:pt x="501074" y="554374"/>
                  </a:lnTo>
                  <a:lnTo>
                    <a:pt x="531315" y="554374"/>
                  </a:lnTo>
                  <a:lnTo>
                    <a:pt x="531315" y="0"/>
                  </a:lnTo>
                  <a:close/>
                </a:path>
                <a:path w="2191385" h="1064259">
                  <a:moveTo>
                    <a:pt x="1638655" y="0"/>
                  </a:moveTo>
                  <a:lnTo>
                    <a:pt x="1055469" y="0"/>
                  </a:lnTo>
                  <a:lnTo>
                    <a:pt x="1055469" y="554374"/>
                  </a:lnTo>
                  <a:lnTo>
                    <a:pt x="1085706" y="554374"/>
                  </a:lnTo>
                  <a:lnTo>
                    <a:pt x="1085706" y="30241"/>
                  </a:lnTo>
                  <a:lnTo>
                    <a:pt x="1668859" y="30241"/>
                  </a:lnTo>
                  <a:lnTo>
                    <a:pt x="1638655" y="0"/>
                  </a:lnTo>
                  <a:close/>
                </a:path>
                <a:path w="2191385" h="1064259">
                  <a:moveTo>
                    <a:pt x="1668859" y="30241"/>
                  </a:moveTo>
                  <a:lnTo>
                    <a:pt x="1608416" y="30241"/>
                  </a:lnTo>
                  <a:lnTo>
                    <a:pt x="1608416" y="554374"/>
                  </a:lnTo>
                  <a:lnTo>
                    <a:pt x="1638655" y="554374"/>
                  </a:lnTo>
                  <a:lnTo>
                    <a:pt x="1638655" y="41761"/>
                  </a:lnTo>
                  <a:lnTo>
                    <a:pt x="1680364" y="41761"/>
                  </a:lnTo>
                  <a:lnTo>
                    <a:pt x="1668859" y="30241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82185" y="9899191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159835" y="0"/>
                  </a:moveTo>
                  <a:lnTo>
                    <a:pt x="143998" y="0"/>
                  </a:lnTo>
                  <a:lnTo>
                    <a:pt x="136074" y="723"/>
                  </a:lnTo>
                  <a:lnTo>
                    <a:pt x="97199" y="10081"/>
                  </a:lnTo>
                  <a:lnTo>
                    <a:pt x="62637" y="28803"/>
                  </a:lnTo>
                  <a:lnTo>
                    <a:pt x="33839" y="56158"/>
                  </a:lnTo>
                  <a:lnTo>
                    <a:pt x="12959" y="89996"/>
                  </a:lnTo>
                  <a:lnTo>
                    <a:pt x="720" y="136074"/>
                  </a:lnTo>
                  <a:lnTo>
                    <a:pt x="0" y="143996"/>
                  </a:lnTo>
                  <a:lnTo>
                    <a:pt x="0" y="151913"/>
                  </a:lnTo>
                  <a:lnTo>
                    <a:pt x="720" y="151913"/>
                  </a:lnTo>
                  <a:lnTo>
                    <a:pt x="720" y="159837"/>
                  </a:lnTo>
                  <a:lnTo>
                    <a:pt x="7918" y="198710"/>
                  </a:lnTo>
                  <a:lnTo>
                    <a:pt x="10800" y="205913"/>
                  </a:lnTo>
                  <a:lnTo>
                    <a:pt x="13677" y="213831"/>
                  </a:lnTo>
                  <a:lnTo>
                    <a:pt x="34557" y="246950"/>
                  </a:lnTo>
                  <a:lnTo>
                    <a:pt x="39598" y="253429"/>
                  </a:lnTo>
                  <a:lnTo>
                    <a:pt x="44639" y="259189"/>
                  </a:lnTo>
                  <a:lnTo>
                    <a:pt x="50398" y="264229"/>
                  </a:lnTo>
                  <a:lnTo>
                    <a:pt x="56878" y="269989"/>
                  </a:lnTo>
                  <a:lnTo>
                    <a:pt x="62637" y="274310"/>
                  </a:lnTo>
                  <a:lnTo>
                    <a:pt x="69841" y="279350"/>
                  </a:lnTo>
                  <a:lnTo>
                    <a:pt x="76319" y="282947"/>
                  </a:lnTo>
                  <a:lnTo>
                    <a:pt x="83517" y="287268"/>
                  </a:lnTo>
                  <a:lnTo>
                    <a:pt x="90722" y="290150"/>
                  </a:lnTo>
                  <a:lnTo>
                    <a:pt x="97923" y="293747"/>
                  </a:lnTo>
                  <a:lnTo>
                    <a:pt x="105124" y="295910"/>
                  </a:lnTo>
                  <a:lnTo>
                    <a:pt x="113036" y="298787"/>
                  </a:lnTo>
                  <a:lnTo>
                    <a:pt x="120237" y="300226"/>
                  </a:lnTo>
                  <a:lnTo>
                    <a:pt x="136074" y="303108"/>
                  </a:lnTo>
                  <a:lnTo>
                    <a:pt x="143998" y="303827"/>
                  </a:lnTo>
                  <a:lnTo>
                    <a:pt x="151923" y="303827"/>
                  </a:lnTo>
                  <a:lnTo>
                    <a:pt x="151923" y="303108"/>
                  </a:lnTo>
                  <a:lnTo>
                    <a:pt x="159835" y="303108"/>
                  </a:lnTo>
                  <a:lnTo>
                    <a:pt x="198710" y="295910"/>
                  </a:lnTo>
                  <a:lnTo>
                    <a:pt x="205924" y="293027"/>
                  </a:lnTo>
                  <a:lnTo>
                    <a:pt x="213836" y="290150"/>
                  </a:lnTo>
                  <a:lnTo>
                    <a:pt x="246957" y="269269"/>
                  </a:lnTo>
                  <a:lnTo>
                    <a:pt x="253434" y="264229"/>
                  </a:lnTo>
                  <a:lnTo>
                    <a:pt x="259200" y="259189"/>
                  </a:lnTo>
                  <a:lnTo>
                    <a:pt x="264229" y="253429"/>
                  </a:lnTo>
                  <a:lnTo>
                    <a:pt x="269995" y="246950"/>
                  </a:lnTo>
                  <a:lnTo>
                    <a:pt x="274313" y="241190"/>
                  </a:lnTo>
                  <a:lnTo>
                    <a:pt x="279355" y="233992"/>
                  </a:lnTo>
                  <a:lnTo>
                    <a:pt x="282962" y="227514"/>
                  </a:lnTo>
                  <a:lnTo>
                    <a:pt x="287267" y="220310"/>
                  </a:lnTo>
                  <a:lnTo>
                    <a:pt x="290150" y="213112"/>
                  </a:lnTo>
                  <a:lnTo>
                    <a:pt x="293757" y="205913"/>
                  </a:lnTo>
                  <a:lnTo>
                    <a:pt x="295916" y="198710"/>
                  </a:lnTo>
                  <a:lnTo>
                    <a:pt x="298799" y="190793"/>
                  </a:lnTo>
                  <a:lnTo>
                    <a:pt x="300234" y="183595"/>
                  </a:lnTo>
                  <a:lnTo>
                    <a:pt x="303117" y="167754"/>
                  </a:lnTo>
                  <a:lnTo>
                    <a:pt x="303828" y="159837"/>
                  </a:lnTo>
                  <a:lnTo>
                    <a:pt x="303828" y="151913"/>
                  </a:lnTo>
                  <a:lnTo>
                    <a:pt x="303828" y="143996"/>
                  </a:lnTo>
                  <a:lnTo>
                    <a:pt x="296640" y="105117"/>
                  </a:lnTo>
                  <a:lnTo>
                    <a:pt x="275037" y="62636"/>
                  </a:lnTo>
                  <a:lnTo>
                    <a:pt x="247681" y="33839"/>
                  </a:lnTo>
                  <a:lnTo>
                    <a:pt x="213836" y="12962"/>
                  </a:lnTo>
                  <a:lnTo>
                    <a:pt x="167760" y="723"/>
                  </a:lnTo>
                  <a:lnTo>
                    <a:pt x="15983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82190" y="989919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303828" y="151913"/>
                  </a:moveTo>
                  <a:lnTo>
                    <a:pt x="303828" y="143996"/>
                  </a:lnTo>
                  <a:lnTo>
                    <a:pt x="303116" y="136073"/>
                  </a:lnTo>
                  <a:lnTo>
                    <a:pt x="301681" y="128156"/>
                  </a:lnTo>
                  <a:lnTo>
                    <a:pt x="300233" y="120237"/>
                  </a:lnTo>
                  <a:lnTo>
                    <a:pt x="298798" y="112315"/>
                  </a:lnTo>
                  <a:lnTo>
                    <a:pt x="283672" y="75599"/>
                  </a:lnTo>
                  <a:lnTo>
                    <a:pt x="279354" y="69121"/>
                  </a:lnTo>
                  <a:lnTo>
                    <a:pt x="275036" y="62636"/>
                  </a:lnTo>
                  <a:lnTo>
                    <a:pt x="247680" y="33838"/>
                  </a:lnTo>
                  <a:lnTo>
                    <a:pt x="213834" y="12962"/>
                  </a:lnTo>
                  <a:lnTo>
                    <a:pt x="183594" y="3601"/>
                  </a:lnTo>
                  <a:lnTo>
                    <a:pt x="175682" y="2162"/>
                  </a:lnTo>
                  <a:lnTo>
                    <a:pt x="167757" y="723"/>
                  </a:lnTo>
                  <a:lnTo>
                    <a:pt x="159832" y="0"/>
                  </a:lnTo>
                  <a:lnTo>
                    <a:pt x="151920" y="0"/>
                  </a:lnTo>
                  <a:lnTo>
                    <a:pt x="143995" y="0"/>
                  </a:lnTo>
                  <a:lnTo>
                    <a:pt x="136083" y="723"/>
                  </a:lnTo>
                  <a:lnTo>
                    <a:pt x="128158" y="2162"/>
                  </a:lnTo>
                  <a:lnTo>
                    <a:pt x="120233" y="3601"/>
                  </a:lnTo>
                  <a:lnTo>
                    <a:pt x="82798" y="16559"/>
                  </a:lnTo>
                  <a:lnTo>
                    <a:pt x="69121" y="24482"/>
                  </a:lnTo>
                  <a:lnTo>
                    <a:pt x="62637" y="28803"/>
                  </a:lnTo>
                  <a:lnTo>
                    <a:pt x="56157" y="33838"/>
                  </a:lnTo>
                  <a:lnTo>
                    <a:pt x="50398" y="38879"/>
                  </a:lnTo>
                  <a:lnTo>
                    <a:pt x="44638" y="44638"/>
                  </a:lnTo>
                  <a:lnTo>
                    <a:pt x="38879" y="50397"/>
                  </a:lnTo>
                  <a:lnTo>
                    <a:pt x="16559" y="82797"/>
                  </a:lnTo>
                  <a:lnTo>
                    <a:pt x="3601" y="120237"/>
                  </a:lnTo>
                  <a:lnTo>
                    <a:pt x="2157" y="128156"/>
                  </a:lnTo>
                  <a:lnTo>
                    <a:pt x="720" y="136073"/>
                  </a:lnTo>
                  <a:lnTo>
                    <a:pt x="0" y="143996"/>
                  </a:lnTo>
                  <a:lnTo>
                    <a:pt x="0" y="151913"/>
                  </a:lnTo>
                  <a:lnTo>
                    <a:pt x="720" y="151913"/>
                  </a:lnTo>
                  <a:lnTo>
                    <a:pt x="720" y="159835"/>
                  </a:lnTo>
                  <a:lnTo>
                    <a:pt x="7917" y="198709"/>
                  </a:lnTo>
                  <a:lnTo>
                    <a:pt x="10800" y="205913"/>
                  </a:lnTo>
                  <a:lnTo>
                    <a:pt x="13678" y="213831"/>
                  </a:lnTo>
                  <a:lnTo>
                    <a:pt x="34558" y="246949"/>
                  </a:lnTo>
                  <a:lnTo>
                    <a:pt x="39598" y="253429"/>
                  </a:lnTo>
                  <a:lnTo>
                    <a:pt x="44638" y="259188"/>
                  </a:lnTo>
                  <a:lnTo>
                    <a:pt x="50398" y="264229"/>
                  </a:lnTo>
                  <a:lnTo>
                    <a:pt x="56878" y="269988"/>
                  </a:lnTo>
                  <a:lnTo>
                    <a:pt x="62637" y="274309"/>
                  </a:lnTo>
                  <a:lnTo>
                    <a:pt x="69839" y="279350"/>
                  </a:lnTo>
                  <a:lnTo>
                    <a:pt x="76319" y="282946"/>
                  </a:lnTo>
                  <a:lnTo>
                    <a:pt x="83518" y="287267"/>
                  </a:lnTo>
                  <a:lnTo>
                    <a:pt x="90717" y="290150"/>
                  </a:lnTo>
                  <a:lnTo>
                    <a:pt x="97918" y="293746"/>
                  </a:lnTo>
                  <a:lnTo>
                    <a:pt x="105120" y="295909"/>
                  </a:lnTo>
                  <a:lnTo>
                    <a:pt x="143995" y="303827"/>
                  </a:lnTo>
                  <a:lnTo>
                    <a:pt x="151920" y="303827"/>
                  </a:lnTo>
                  <a:lnTo>
                    <a:pt x="151920" y="303108"/>
                  </a:lnTo>
                  <a:lnTo>
                    <a:pt x="159832" y="303108"/>
                  </a:lnTo>
                  <a:lnTo>
                    <a:pt x="167757" y="302388"/>
                  </a:lnTo>
                  <a:lnTo>
                    <a:pt x="175682" y="300945"/>
                  </a:lnTo>
                  <a:lnTo>
                    <a:pt x="183594" y="299506"/>
                  </a:lnTo>
                  <a:lnTo>
                    <a:pt x="190795" y="298067"/>
                  </a:lnTo>
                  <a:lnTo>
                    <a:pt x="198720" y="295909"/>
                  </a:lnTo>
                  <a:lnTo>
                    <a:pt x="205921" y="293027"/>
                  </a:lnTo>
                  <a:lnTo>
                    <a:pt x="213834" y="290150"/>
                  </a:lnTo>
                  <a:lnTo>
                    <a:pt x="246956" y="269269"/>
                  </a:lnTo>
                  <a:lnTo>
                    <a:pt x="253433" y="264229"/>
                  </a:lnTo>
                  <a:lnTo>
                    <a:pt x="259199" y="259188"/>
                  </a:lnTo>
                  <a:lnTo>
                    <a:pt x="264241" y="253429"/>
                  </a:lnTo>
                  <a:lnTo>
                    <a:pt x="269994" y="246949"/>
                  </a:lnTo>
                  <a:lnTo>
                    <a:pt x="274312" y="241190"/>
                  </a:lnTo>
                  <a:lnTo>
                    <a:pt x="279354" y="233992"/>
                  </a:lnTo>
                  <a:lnTo>
                    <a:pt x="282961" y="227512"/>
                  </a:lnTo>
                  <a:lnTo>
                    <a:pt x="287279" y="220309"/>
                  </a:lnTo>
                  <a:lnTo>
                    <a:pt x="290162" y="213111"/>
                  </a:lnTo>
                  <a:lnTo>
                    <a:pt x="293756" y="205913"/>
                  </a:lnTo>
                  <a:lnTo>
                    <a:pt x="295915" y="198709"/>
                  </a:lnTo>
                  <a:lnTo>
                    <a:pt x="303828" y="159835"/>
                  </a:lnTo>
                  <a:lnTo>
                    <a:pt x="303828" y="151913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8634276" y="8106477"/>
            <a:ext cx="1019175" cy="1016635"/>
            <a:chOff x="8634276" y="8106477"/>
            <a:chExt cx="1019175" cy="1016635"/>
          </a:xfrm>
        </p:grpSpPr>
        <p:sp>
          <p:nvSpPr>
            <p:cNvPr id="8" name="object 8"/>
            <p:cNvSpPr/>
            <p:nvPr/>
          </p:nvSpPr>
          <p:spPr>
            <a:xfrm>
              <a:off x="8643594" y="811583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20">
                  <a:moveTo>
                    <a:pt x="499656" y="0"/>
                  </a:moveTo>
                  <a:lnTo>
                    <a:pt x="497127" y="43787"/>
                  </a:lnTo>
                  <a:lnTo>
                    <a:pt x="489742" y="87284"/>
                  </a:lnTo>
                  <a:lnTo>
                    <a:pt x="477799" y="130185"/>
                  </a:lnTo>
                  <a:lnTo>
                    <a:pt x="461599" y="172186"/>
                  </a:lnTo>
                  <a:lnTo>
                    <a:pt x="441442" y="212982"/>
                  </a:lnTo>
                  <a:lnTo>
                    <a:pt x="417627" y="252267"/>
                  </a:lnTo>
                  <a:lnTo>
                    <a:pt x="390453" y="289737"/>
                  </a:lnTo>
                  <a:lnTo>
                    <a:pt x="360222" y="325085"/>
                  </a:lnTo>
                  <a:lnTo>
                    <a:pt x="327233" y="358008"/>
                  </a:lnTo>
                  <a:lnTo>
                    <a:pt x="291785" y="388201"/>
                  </a:lnTo>
                  <a:lnTo>
                    <a:pt x="254179" y="415357"/>
                  </a:lnTo>
                  <a:lnTo>
                    <a:pt x="214713" y="439173"/>
                  </a:lnTo>
                  <a:lnTo>
                    <a:pt x="173689" y="459342"/>
                  </a:lnTo>
                  <a:lnTo>
                    <a:pt x="131406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6" y="519539"/>
                  </a:lnTo>
                  <a:lnTo>
                    <a:pt x="173689" y="535887"/>
                  </a:lnTo>
                  <a:lnTo>
                    <a:pt x="214713" y="556213"/>
                  </a:lnTo>
                  <a:lnTo>
                    <a:pt x="254179" y="580208"/>
                  </a:lnTo>
                  <a:lnTo>
                    <a:pt x="291785" y="607562"/>
                  </a:lnTo>
                  <a:lnTo>
                    <a:pt x="327233" y="637967"/>
                  </a:lnTo>
                  <a:lnTo>
                    <a:pt x="360222" y="671111"/>
                  </a:lnTo>
                  <a:lnTo>
                    <a:pt x="390453" y="706687"/>
                  </a:lnTo>
                  <a:lnTo>
                    <a:pt x="417627" y="744384"/>
                  </a:lnTo>
                  <a:lnTo>
                    <a:pt x="441442" y="783892"/>
                  </a:lnTo>
                  <a:lnTo>
                    <a:pt x="461599" y="824904"/>
                  </a:lnTo>
                  <a:lnTo>
                    <a:pt x="477799" y="867108"/>
                  </a:lnTo>
                  <a:lnTo>
                    <a:pt x="489742" y="910196"/>
                  </a:lnTo>
                  <a:lnTo>
                    <a:pt x="497127" y="953858"/>
                  </a:lnTo>
                  <a:lnTo>
                    <a:pt x="499656" y="997784"/>
                  </a:lnTo>
                  <a:lnTo>
                    <a:pt x="502184" y="953858"/>
                  </a:lnTo>
                  <a:lnTo>
                    <a:pt x="509570" y="910196"/>
                  </a:lnTo>
                  <a:lnTo>
                    <a:pt x="521515" y="867108"/>
                  </a:lnTo>
                  <a:lnTo>
                    <a:pt x="537720" y="824904"/>
                  </a:lnTo>
                  <a:lnTo>
                    <a:pt x="557885" y="783892"/>
                  </a:lnTo>
                  <a:lnTo>
                    <a:pt x="581712" y="744384"/>
                  </a:lnTo>
                  <a:lnTo>
                    <a:pt x="608903" y="706687"/>
                  </a:lnTo>
                  <a:lnTo>
                    <a:pt x="639157" y="671111"/>
                  </a:lnTo>
                  <a:lnTo>
                    <a:pt x="672177" y="637967"/>
                  </a:lnTo>
                  <a:lnTo>
                    <a:pt x="707663" y="607562"/>
                  </a:lnTo>
                  <a:lnTo>
                    <a:pt x="745316" y="580208"/>
                  </a:lnTo>
                  <a:lnTo>
                    <a:pt x="784838" y="556213"/>
                  </a:lnTo>
                  <a:lnTo>
                    <a:pt x="825929" y="535887"/>
                  </a:lnTo>
                  <a:lnTo>
                    <a:pt x="868291" y="519539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1" y="475560"/>
                  </a:lnTo>
                  <a:lnTo>
                    <a:pt x="825929" y="459342"/>
                  </a:lnTo>
                  <a:lnTo>
                    <a:pt x="784838" y="439173"/>
                  </a:lnTo>
                  <a:lnTo>
                    <a:pt x="745316" y="415357"/>
                  </a:lnTo>
                  <a:lnTo>
                    <a:pt x="707663" y="388201"/>
                  </a:lnTo>
                  <a:lnTo>
                    <a:pt x="672177" y="358008"/>
                  </a:lnTo>
                  <a:lnTo>
                    <a:pt x="639157" y="325085"/>
                  </a:lnTo>
                  <a:lnTo>
                    <a:pt x="608903" y="289737"/>
                  </a:lnTo>
                  <a:lnTo>
                    <a:pt x="581712" y="252267"/>
                  </a:lnTo>
                  <a:lnTo>
                    <a:pt x="557885" y="212982"/>
                  </a:lnTo>
                  <a:lnTo>
                    <a:pt x="537720" y="172186"/>
                  </a:lnTo>
                  <a:lnTo>
                    <a:pt x="521515" y="130185"/>
                  </a:lnTo>
                  <a:lnTo>
                    <a:pt x="509570" y="87284"/>
                  </a:lnTo>
                  <a:lnTo>
                    <a:pt x="502184" y="43787"/>
                  </a:lnTo>
                  <a:lnTo>
                    <a:pt x="499656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643635" y="8115836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20">
                  <a:moveTo>
                    <a:pt x="0" y="497453"/>
                  </a:moveTo>
                  <a:lnTo>
                    <a:pt x="44261" y="494918"/>
                  </a:lnTo>
                  <a:lnTo>
                    <a:pt x="88162" y="487517"/>
                  </a:lnTo>
                  <a:lnTo>
                    <a:pt x="131405" y="475555"/>
                  </a:lnTo>
                  <a:lnTo>
                    <a:pt x="173687" y="459336"/>
                  </a:lnTo>
                  <a:lnTo>
                    <a:pt x="214711" y="439167"/>
                  </a:lnTo>
                  <a:lnTo>
                    <a:pt x="254176" y="415351"/>
                  </a:lnTo>
                  <a:lnTo>
                    <a:pt x="291782" y="388195"/>
                  </a:lnTo>
                  <a:lnTo>
                    <a:pt x="327229" y="358002"/>
                  </a:lnTo>
                  <a:lnTo>
                    <a:pt x="360218" y="325079"/>
                  </a:lnTo>
                  <a:lnTo>
                    <a:pt x="390449" y="289731"/>
                  </a:lnTo>
                  <a:lnTo>
                    <a:pt x="417622" y="252262"/>
                  </a:lnTo>
                  <a:lnTo>
                    <a:pt x="441437" y="212977"/>
                  </a:lnTo>
                  <a:lnTo>
                    <a:pt x="461594" y="172182"/>
                  </a:lnTo>
                  <a:lnTo>
                    <a:pt x="477794" y="130182"/>
                  </a:lnTo>
                  <a:lnTo>
                    <a:pt x="489736" y="87281"/>
                  </a:lnTo>
                  <a:lnTo>
                    <a:pt x="497122" y="43785"/>
                  </a:lnTo>
                  <a:lnTo>
                    <a:pt x="499650" y="0"/>
                  </a:lnTo>
                  <a:lnTo>
                    <a:pt x="502179" y="43785"/>
                  </a:lnTo>
                  <a:lnTo>
                    <a:pt x="509565" y="87281"/>
                  </a:lnTo>
                  <a:lnTo>
                    <a:pt x="521510" y="130182"/>
                  </a:lnTo>
                  <a:lnTo>
                    <a:pt x="537715" y="172182"/>
                  </a:lnTo>
                  <a:lnTo>
                    <a:pt x="557882" y="212977"/>
                  </a:lnTo>
                  <a:lnTo>
                    <a:pt x="581710" y="252262"/>
                  </a:lnTo>
                  <a:lnTo>
                    <a:pt x="608901" y="289731"/>
                  </a:lnTo>
                  <a:lnTo>
                    <a:pt x="639156" y="325079"/>
                  </a:lnTo>
                  <a:lnTo>
                    <a:pt x="672177" y="358002"/>
                  </a:lnTo>
                  <a:lnTo>
                    <a:pt x="707663" y="388195"/>
                  </a:lnTo>
                  <a:lnTo>
                    <a:pt x="745317" y="415351"/>
                  </a:lnTo>
                  <a:lnTo>
                    <a:pt x="784839" y="439167"/>
                  </a:lnTo>
                  <a:lnTo>
                    <a:pt x="825931" y="459336"/>
                  </a:lnTo>
                  <a:lnTo>
                    <a:pt x="868293" y="475555"/>
                  </a:lnTo>
                  <a:lnTo>
                    <a:pt x="911627" y="487517"/>
                  </a:lnTo>
                  <a:lnTo>
                    <a:pt x="955633" y="494918"/>
                  </a:lnTo>
                  <a:lnTo>
                    <a:pt x="1000012" y="497453"/>
                  </a:lnTo>
                  <a:lnTo>
                    <a:pt x="955633" y="500010"/>
                  </a:lnTo>
                  <a:lnTo>
                    <a:pt x="911627" y="507473"/>
                  </a:lnTo>
                  <a:lnTo>
                    <a:pt x="868293" y="519534"/>
                  </a:lnTo>
                  <a:lnTo>
                    <a:pt x="825931" y="535882"/>
                  </a:lnTo>
                  <a:lnTo>
                    <a:pt x="784839" y="556208"/>
                  </a:lnTo>
                  <a:lnTo>
                    <a:pt x="745317" y="580204"/>
                  </a:lnTo>
                  <a:lnTo>
                    <a:pt x="707663" y="607558"/>
                  </a:lnTo>
                  <a:lnTo>
                    <a:pt x="672177" y="637963"/>
                  </a:lnTo>
                  <a:lnTo>
                    <a:pt x="639156" y="671108"/>
                  </a:lnTo>
                  <a:lnTo>
                    <a:pt x="608901" y="706684"/>
                  </a:lnTo>
                  <a:lnTo>
                    <a:pt x="581710" y="744381"/>
                  </a:lnTo>
                  <a:lnTo>
                    <a:pt x="557882" y="783890"/>
                  </a:lnTo>
                  <a:lnTo>
                    <a:pt x="537715" y="824901"/>
                  </a:lnTo>
                  <a:lnTo>
                    <a:pt x="521510" y="867105"/>
                  </a:lnTo>
                  <a:lnTo>
                    <a:pt x="509565" y="910193"/>
                  </a:lnTo>
                  <a:lnTo>
                    <a:pt x="502179" y="953855"/>
                  </a:lnTo>
                  <a:lnTo>
                    <a:pt x="499650" y="997781"/>
                  </a:lnTo>
                  <a:lnTo>
                    <a:pt x="497122" y="953855"/>
                  </a:lnTo>
                  <a:lnTo>
                    <a:pt x="489736" y="910193"/>
                  </a:lnTo>
                  <a:lnTo>
                    <a:pt x="477794" y="867105"/>
                  </a:lnTo>
                  <a:lnTo>
                    <a:pt x="461594" y="824901"/>
                  </a:lnTo>
                  <a:lnTo>
                    <a:pt x="441437" y="783890"/>
                  </a:lnTo>
                  <a:lnTo>
                    <a:pt x="417622" y="744381"/>
                  </a:lnTo>
                  <a:lnTo>
                    <a:pt x="390449" y="706684"/>
                  </a:lnTo>
                  <a:lnTo>
                    <a:pt x="360218" y="671108"/>
                  </a:lnTo>
                  <a:lnTo>
                    <a:pt x="327229" y="637963"/>
                  </a:lnTo>
                  <a:lnTo>
                    <a:pt x="291782" y="607558"/>
                  </a:lnTo>
                  <a:lnTo>
                    <a:pt x="254176" y="580204"/>
                  </a:lnTo>
                  <a:lnTo>
                    <a:pt x="214711" y="556208"/>
                  </a:lnTo>
                  <a:lnTo>
                    <a:pt x="173687" y="535882"/>
                  </a:lnTo>
                  <a:lnTo>
                    <a:pt x="131405" y="519534"/>
                  </a:lnTo>
                  <a:lnTo>
                    <a:pt x="88162" y="507473"/>
                  </a:lnTo>
                  <a:lnTo>
                    <a:pt x="44261" y="500010"/>
                  </a:lnTo>
                  <a:lnTo>
                    <a:pt x="0" y="497453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Title 15">
            <a:extLst>
              <a:ext uri="{FF2B5EF4-FFF2-40B4-BE49-F238E27FC236}">
                <a16:creationId xmlns:a16="http://schemas.microsoft.com/office/drawing/2014/main" xmlns="" id="{304CA652-B6F4-3EB5-3835-DBD2E86F8B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17003" y="1247988"/>
            <a:ext cx="5853430" cy="923330"/>
          </a:xfrm>
        </p:spPr>
        <p:txBody>
          <a:bodyPr/>
          <a:lstStyle/>
          <a:p>
            <a:r>
              <a:rPr lang="en-IN" sz="6000" u="sng" dirty="0">
                <a:latin typeface="Algerian" panose="04020705040A02060702" pitchFamily="82" charset="0"/>
              </a:rPr>
              <a:t>INTRODUCTION</a:t>
            </a:r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xmlns="" id="{F28AA7C4-AC0F-390E-240B-B217C1CB95B7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859696" y="2721663"/>
            <a:ext cx="13568045" cy="4293483"/>
          </a:xfrm>
        </p:spPr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An invoice management system is a software solution designed to automate the process of creating, sending, and managing invoices.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Crucial for maintaining healthy cash flow by ensuring timely invoicing and payment. Improves vendor relationships by providing transparent and efficient invoicing processes.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Improved cash flow management, increased efficiency and productivity, reduced errors and disputes.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37259" y="-9360"/>
            <a:ext cx="1460051" cy="223193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9223145"/>
            <a:ext cx="2191385" cy="1064260"/>
            <a:chOff x="0" y="9223145"/>
            <a:chExt cx="2191385" cy="1064260"/>
          </a:xfrm>
        </p:grpSpPr>
        <p:sp>
          <p:nvSpPr>
            <p:cNvPr id="4" name="object 4"/>
            <p:cNvSpPr/>
            <p:nvPr/>
          </p:nvSpPr>
          <p:spPr>
            <a:xfrm>
              <a:off x="0" y="9223145"/>
              <a:ext cx="2191385" cy="1064260"/>
            </a:xfrm>
            <a:custGeom>
              <a:avLst/>
              <a:gdLst/>
              <a:ahLst/>
              <a:cxnLst/>
              <a:rect l="l" t="t" r="r" b="b"/>
              <a:pathLst>
                <a:path w="2191385" h="1064259">
                  <a:moveTo>
                    <a:pt x="531315" y="583172"/>
                  </a:moveTo>
                  <a:lnTo>
                    <a:pt x="501074" y="583172"/>
                  </a:lnTo>
                  <a:lnTo>
                    <a:pt x="501074" y="1063852"/>
                  </a:lnTo>
                  <a:lnTo>
                    <a:pt x="531315" y="1063852"/>
                  </a:lnTo>
                  <a:lnTo>
                    <a:pt x="531315" y="583172"/>
                  </a:lnTo>
                  <a:close/>
                </a:path>
                <a:path w="2191385" h="1064259">
                  <a:moveTo>
                    <a:pt x="1085706" y="583172"/>
                  </a:moveTo>
                  <a:lnTo>
                    <a:pt x="1055469" y="583172"/>
                  </a:lnTo>
                  <a:lnTo>
                    <a:pt x="1055469" y="1063852"/>
                  </a:lnTo>
                  <a:lnTo>
                    <a:pt x="1085706" y="1063852"/>
                  </a:lnTo>
                  <a:lnTo>
                    <a:pt x="1085706" y="583172"/>
                  </a:lnTo>
                  <a:close/>
                </a:path>
                <a:path w="2191385" h="1064259">
                  <a:moveTo>
                    <a:pt x="1638655" y="583172"/>
                  </a:moveTo>
                  <a:lnTo>
                    <a:pt x="1608416" y="583172"/>
                  </a:lnTo>
                  <a:lnTo>
                    <a:pt x="1608416" y="1063852"/>
                  </a:lnTo>
                  <a:lnTo>
                    <a:pt x="1638655" y="1063852"/>
                  </a:lnTo>
                  <a:lnTo>
                    <a:pt x="1638655" y="583172"/>
                  </a:lnTo>
                  <a:close/>
                </a:path>
                <a:path w="2191385" h="1064259">
                  <a:moveTo>
                    <a:pt x="1680364" y="41761"/>
                  </a:moveTo>
                  <a:lnTo>
                    <a:pt x="1638655" y="41761"/>
                  </a:lnTo>
                  <a:lnTo>
                    <a:pt x="2149856" y="554374"/>
                  </a:lnTo>
                  <a:lnTo>
                    <a:pt x="0" y="554374"/>
                  </a:lnTo>
                  <a:lnTo>
                    <a:pt x="0" y="583172"/>
                  </a:lnTo>
                  <a:lnTo>
                    <a:pt x="2162810" y="583172"/>
                  </a:lnTo>
                  <a:lnTo>
                    <a:pt x="2162810" y="1063852"/>
                  </a:lnTo>
                  <a:lnTo>
                    <a:pt x="2191143" y="1063852"/>
                  </a:lnTo>
                  <a:lnTo>
                    <a:pt x="2191143" y="553178"/>
                  </a:lnTo>
                  <a:lnTo>
                    <a:pt x="1680364" y="41761"/>
                  </a:lnTo>
                  <a:close/>
                </a:path>
                <a:path w="2191385" h="1064259">
                  <a:moveTo>
                    <a:pt x="531315" y="0"/>
                  </a:moveTo>
                  <a:lnTo>
                    <a:pt x="0" y="0"/>
                  </a:lnTo>
                  <a:lnTo>
                    <a:pt x="0" y="30241"/>
                  </a:lnTo>
                  <a:lnTo>
                    <a:pt x="501074" y="30241"/>
                  </a:lnTo>
                  <a:lnTo>
                    <a:pt x="501074" y="554374"/>
                  </a:lnTo>
                  <a:lnTo>
                    <a:pt x="531315" y="554374"/>
                  </a:lnTo>
                  <a:lnTo>
                    <a:pt x="531315" y="0"/>
                  </a:lnTo>
                  <a:close/>
                </a:path>
                <a:path w="2191385" h="1064259">
                  <a:moveTo>
                    <a:pt x="1638655" y="0"/>
                  </a:moveTo>
                  <a:lnTo>
                    <a:pt x="1055469" y="0"/>
                  </a:lnTo>
                  <a:lnTo>
                    <a:pt x="1055469" y="554374"/>
                  </a:lnTo>
                  <a:lnTo>
                    <a:pt x="1085706" y="554374"/>
                  </a:lnTo>
                  <a:lnTo>
                    <a:pt x="1085706" y="30241"/>
                  </a:lnTo>
                  <a:lnTo>
                    <a:pt x="1668859" y="30241"/>
                  </a:lnTo>
                  <a:lnTo>
                    <a:pt x="1638655" y="0"/>
                  </a:lnTo>
                  <a:close/>
                </a:path>
                <a:path w="2191385" h="1064259">
                  <a:moveTo>
                    <a:pt x="1668859" y="30241"/>
                  </a:moveTo>
                  <a:lnTo>
                    <a:pt x="1608416" y="30241"/>
                  </a:lnTo>
                  <a:lnTo>
                    <a:pt x="1608416" y="554374"/>
                  </a:lnTo>
                  <a:lnTo>
                    <a:pt x="1638655" y="554374"/>
                  </a:lnTo>
                  <a:lnTo>
                    <a:pt x="1638655" y="41761"/>
                  </a:lnTo>
                  <a:lnTo>
                    <a:pt x="1680364" y="41761"/>
                  </a:lnTo>
                  <a:lnTo>
                    <a:pt x="1668859" y="30241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82185" y="9899191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159835" y="0"/>
                  </a:moveTo>
                  <a:lnTo>
                    <a:pt x="143998" y="0"/>
                  </a:lnTo>
                  <a:lnTo>
                    <a:pt x="136074" y="723"/>
                  </a:lnTo>
                  <a:lnTo>
                    <a:pt x="97199" y="10081"/>
                  </a:lnTo>
                  <a:lnTo>
                    <a:pt x="62637" y="28803"/>
                  </a:lnTo>
                  <a:lnTo>
                    <a:pt x="33839" y="56158"/>
                  </a:lnTo>
                  <a:lnTo>
                    <a:pt x="12959" y="89996"/>
                  </a:lnTo>
                  <a:lnTo>
                    <a:pt x="720" y="136074"/>
                  </a:lnTo>
                  <a:lnTo>
                    <a:pt x="0" y="143996"/>
                  </a:lnTo>
                  <a:lnTo>
                    <a:pt x="0" y="151913"/>
                  </a:lnTo>
                  <a:lnTo>
                    <a:pt x="720" y="151913"/>
                  </a:lnTo>
                  <a:lnTo>
                    <a:pt x="720" y="159837"/>
                  </a:lnTo>
                  <a:lnTo>
                    <a:pt x="7918" y="198710"/>
                  </a:lnTo>
                  <a:lnTo>
                    <a:pt x="10800" y="205913"/>
                  </a:lnTo>
                  <a:lnTo>
                    <a:pt x="13677" y="213831"/>
                  </a:lnTo>
                  <a:lnTo>
                    <a:pt x="34557" y="246950"/>
                  </a:lnTo>
                  <a:lnTo>
                    <a:pt x="39598" y="253429"/>
                  </a:lnTo>
                  <a:lnTo>
                    <a:pt x="44639" y="259189"/>
                  </a:lnTo>
                  <a:lnTo>
                    <a:pt x="50398" y="264229"/>
                  </a:lnTo>
                  <a:lnTo>
                    <a:pt x="56878" y="269989"/>
                  </a:lnTo>
                  <a:lnTo>
                    <a:pt x="62637" y="274310"/>
                  </a:lnTo>
                  <a:lnTo>
                    <a:pt x="69841" y="279350"/>
                  </a:lnTo>
                  <a:lnTo>
                    <a:pt x="76319" y="282947"/>
                  </a:lnTo>
                  <a:lnTo>
                    <a:pt x="83517" y="287268"/>
                  </a:lnTo>
                  <a:lnTo>
                    <a:pt x="90722" y="290150"/>
                  </a:lnTo>
                  <a:lnTo>
                    <a:pt x="97923" y="293747"/>
                  </a:lnTo>
                  <a:lnTo>
                    <a:pt x="105124" y="295910"/>
                  </a:lnTo>
                  <a:lnTo>
                    <a:pt x="113036" y="298787"/>
                  </a:lnTo>
                  <a:lnTo>
                    <a:pt x="120237" y="300226"/>
                  </a:lnTo>
                  <a:lnTo>
                    <a:pt x="136074" y="303108"/>
                  </a:lnTo>
                  <a:lnTo>
                    <a:pt x="143998" y="303827"/>
                  </a:lnTo>
                  <a:lnTo>
                    <a:pt x="151923" y="303827"/>
                  </a:lnTo>
                  <a:lnTo>
                    <a:pt x="151923" y="303108"/>
                  </a:lnTo>
                  <a:lnTo>
                    <a:pt x="159835" y="303108"/>
                  </a:lnTo>
                  <a:lnTo>
                    <a:pt x="198710" y="295910"/>
                  </a:lnTo>
                  <a:lnTo>
                    <a:pt x="205924" y="293027"/>
                  </a:lnTo>
                  <a:lnTo>
                    <a:pt x="213836" y="290150"/>
                  </a:lnTo>
                  <a:lnTo>
                    <a:pt x="246957" y="269269"/>
                  </a:lnTo>
                  <a:lnTo>
                    <a:pt x="253434" y="264229"/>
                  </a:lnTo>
                  <a:lnTo>
                    <a:pt x="259200" y="259189"/>
                  </a:lnTo>
                  <a:lnTo>
                    <a:pt x="264229" y="253429"/>
                  </a:lnTo>
                  <a:lnTo>
                    <a:pt x="269995" y="246950"/>
                  </a:lnTo>
                  <a:lnTo>
                    <a:pt x="274313" y="241190"/>
                  </a:lnTo>
                  <a:lnTo>
                    <a:pt x="279355" y="233992"/>
                  </a:lnTo>
                  <a:lnTo>
                    <a:pt x="282962" y="227514"/>
                  </a:lnTo>
                  <a:lnTo>
                    <a:pt x="287267" y="220310"/>
                  </a:lnTo>
                  <a:lnTo>
                    <a:pt x="290150" y="213112"/>
                  </a:lnTo>
                  <a:lnTo>
                    <a:pt x="293757" y="205913"/>
                  </a:lnTo>
                  <a:lnTo>
                    <a:pt x="295916" y="198710"/>
                  </a:lnTo>
                  <a:lnTo>
                    <a:pt x="298799" y="190793"/>
                  </a:lnTo>
                  <a:lnTo>
                    <a:pt x="300234" y="183595"/>
                  </a:lnTo>
                  <a:lnTo>
                    <a:pt x="303117" y="167754"/>
                  </a:lnTo>
                  <a:lnTo>
                    <a:pt x="303828" y="159837"/>
                  </a:lnTo>
                  <a:lnTo>
                    <a:pt x="303828" y="151913"/>
                  </a:lnTo>
                  <a:lnTo>
                    <a:pt x="303828" y="143996"/>
                  </a:lnTo>
                  <a:lnTo>
                    <a:pt x="296640" y="105117"/>
                  </a:lnTo>
                  <a:lnTo>
                    <a:pt x="275037" y="62636"/>
                  </a:lnTo>
                  <a:lnTo>
                    <a:pt x="247681" y="33839"/>
                  </a:lnTo>
                  <a:lnTo>
                    <a:pt x="213836" y="12962"/>
                  </a:lnTo>
                  <a:lnTo>
                    <a:pt x="167760" y="723"/>
                  </a:lnTo>
                  <a:lnTo>
                    <a:pt x="15983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82190" y="989919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303828" y="151913"/>
                  </a:moveTo>
                  <a:lnTo>
                    <a:pt x="303828" y="143996"/>
                  </a:lnTo>
                  <a:lnTo>
                    <a:pt x="303116" y="136073"/>
                  </a:lnTo>
                  <a:lnTo>
                    <a:pt x="301681" y="128156"/>
                  </a:lnTo>
                  <a:lnTo>
                    <a:pt x="300233" y="120237"/>
                  </a:lnTo>
                  <a:lnTo>
                    <a:pt x="298798" y="112315"/>
                  </a:lnTo>
                  <a:lnTo>
                    <a:pt x="283672" y="75599"/>
                  </a:lnTo>
                  <a:lnTo>
                    <a:pt x="279354" y="69121"/>
                  </a:lnTo>
                  <a:lnTo>
                    <a:pt x="275036" y="62636"/>
                  </a:lnTo>
                  <a:lnTo>
                    <a:pt x="247680" y="33838"/>
                  </a:lnTo>
                  <a:lnTo>
                    <a:pt x="213834" y="12962"/>
                  </a:lnTo>
                  <a:lnTo>
                    <a:pt x="183594" y="3601"/>
                  </a:lnTo>
                  <a:lnTo>
                    <a:pt x="175682" y="2162"/>
                  </a:lnTo>
                  <a:lnTo>
                    <a:pt x="167757" y="723"/>
                  </a:lnTo>
                  <a:lnTo>
                    <a:pt x="159832" y="0"/>
                  </a:lnTo>
                  <a:lnTo>
                    <a:pt x="151920" y="0"/>
                  </a:lnTo>
                  <a:lnTo>
                    <a:pt x="143995" y="0"/>
                  </a:lnTo>
                  <a:lnTo>
                    <a:pt x="136083" y="723"/>
                  </a:lnTo>
                  <a:lnTo>
                    <a:pt x="128158" y="2162"/>
                  </a:lnTo>
                  <a:lnTo>
                    <a:pt x="120233" y="3601"/>
                  </a:lnTo>
                  <a:lnTo>
                    <a:pt x="82798" y="16559"/>
                  </a:lnTo>
                  <a:lnTo>
                    <a:pt x="69121" y="24482"/>
                  </a:lnTo>
                  <a:lnTo>
                    <a:pt x="62637" y="28803"/>
                  </a:lnTo>
                  <a:lnTo>
                    <a:pt x="56157" y="33838"/>
                  </a:lnTo>
                  <a:lnTo>
                    <a:pt x="50398" y="38879"/>
                  </a:lnTo>
                  <a:lnTo>
                    <a:pt x="44638" y="44638"/>
                  </a:lnTo>
                  <a:lnTo>
                    <a:pt x="38879" y="50397"/>
                  </a:lnTo>
                  <a:lnTo>
                    <a:pt x="16559" y="82797"/>
                  </a:lnTo>
                  <a:lnTo>
                    <a:pt x="3601" y="120237"/>
                  </a:lnTo>
                  <a:lnTo>
                    <a:pt x="2157" y="128156"/>
                  </a:lnTo>
                  <a:lnTo>
                    <a:pt x="720" y="136073"/>
                  </a:lnTo>
                  <a:lnTo>
                    <a:pt x="0" y="143996"/>
                  </a:lnTo>
                  <a:lnTo>
                    <a:pt x="0" y="151913"/>
                  </a:lnTo>
                  <a:lnTo>
                    <a:pt x="720" y="151913"/>
                  </a:lnTo>
                  <a:lnTo>
                    <a:pt x="720" y="159835"/>
                  </a:lnTo>
                  <a:lnTo>
                    <a:pt x="7917" y="198709"/>
                  </a:lnTo>
                  <a:lnTo>
                    <a:pt x="10800" y="205913"/>
                  </a:lnTo>
                  <a:lnTo>
                    <a:pt x="13678" y="213831"/>
                  </a:lnTo>
                  <a:lnTo>
                    <a:pt x="34558" y="246949"/>
                  </a:lnTo>
                  <a:lnTo>
                    <a:pt x="39598" y="253429"/>
                  </a:lnTo>
                  <a:lnTo>
                    <a:pt x="44638" y="259188"/>
                  </a:lnTo>
                  <a:lnTo>
                    <a:pt x="50398" y="264229"/>
                  </a:lnTo>
                  <a:lnTo>
                    <a:pt x="56878" y="269988"/>
                  </a:lnTo>
                  <a:lnTo>
                    <a:pt x="62637" y="274309"/>
                  </a:lnTo>
                  <a:lnTo>
                    <a:pt x="69839" y="279350"/>
                  </a:lnTo>
                  <a:lnTo>
                    <a:pt x="76319" y="282946"/>
                  </a:lnTo>
                  <a:lnTo>
                    <a:pt x="83518" y="287267"/>
                  </a:lnTo>
                  <a:lnTo>
                    <a:pt x="90717" y="290150"/>
                  </a:lnTo>
                  <a:lnTo>
                    <a:pt x="97918" y="293746"/>
                  </a:lnTo>
                  <a:lnTo>
                    <a:pt x="105120" y="295909"/>
                  </a:lnTo>
                  <a:lnTo>
                    <a:pt x="143995" y="303827"/>
                  </a:lnTo>
                  <a:lnTo>
                    <a:pt x="151920" y="303827"/>
                  </a:lnTo>
                  <a:lnTo>
                    <a:pt x="151920" y="303108"/>
                  </a:lnTo>
                  <a:lnTo>
                    <a:pt x="159832" y="303108"/>
                  </a:lnTo>
                  <a:lnTo>
                    <a:pt x="167757" y="302388"/>
                  </a:lnTo>
                  <a:lnTo>
                    <a:pt x="175682" y="300945"/>
                  </a:lnTo>
                  <a:lnTo>
                    <a:pt x="183594" y="299506"/>
                  </a:lnTo>
                  <a:lnTo>
                    <a:pt x="190795" y="298067"/>
                  </a:lnTo>
                  <a:lnTo>
                    <a:pt x="198720" y="295909"/>
                  </a:lnTo>
                  <a:lnTo>
                    <a:pt x="205921" y="293027"/>
                  </a:lnTo>
                  <a:lnTo>
                    <a:pt x="213834" y="290150"/>
                  </a:lnTo>
                  <a:lnTo>
                    <a:pt x="246956" y="269269"/>
                  </a:lnTo>
                  <a:lnTo>
                    <a:pt x="253433" y="264229"/>
                  </a:lnTo>
                  <a:lnTo>
                    <a:pt x="259199" y="259188"/>
                  </a:lnTo>
                  <a:lnTo>
                    <a:pt x="264241" y="253429"/>
                  </a:lnTo>
                  <a:lnTo>
                    <a:pt x="269994" y="246949"/>
                  </a:lnTo>
                  <a:lnTo>
                    <a:pt x="274312" y="241190"/>
                  </a:lnTo>
                  <a:lnTo>
                    <a:pt x="279354" y="233992"/>
                  </a:lnTo>
                  <a:lnTo>
                    <a:pt x="282961" y="227512"/>
                  </a:lnTo>
                  <a:lnTo>
                    <a:pt x="287279" y="220309"/>
                  </a:lnTo>
                  <a:lnTo>
                    <a:pt x="290162" y="213111"/>
                  </a:lnTo>
                  <a:lnTo>
                    <a:pt x="293756" y="205913"/>
                  </a:lnTo>
                  <a:lnTo>
                    <a:pt x="295915" y="198709"/>
                  </a:lnTo>
                  <a:lnTo>
                    <a:pt x="303828" y="159835"/>
                  </a:lnTo>
                  <a:lnTo>
                    <a:pt x="303828" y="151913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8634276" y="8106477"/>
            <a:ext cx="1019175" cy="1016635"/>
            <a:chOff x="8634276" y="8106477"/>
            <a:chExt cx="1019175" cy="1016635"/>
          </a:xfrm>
        </p:grpSpPr>
        <p:sp>
          <p:nvSpPr>
            <p:cNvPr id="8" name="object 8"/>
            <p:cNvSpPr/>
            <p:nvPr/>
          </p:nvSpPr>
          <p:spPr>
            <a:xfrm>
              <a:off x="8643594" y="811583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20">
                  <a:moveTo>
                    <a:pt x="499656" y="0"/>
                  </a:moveTo>
                  <a:lnTo>
                    <a:pt x="497127" y="43787"/>
                  </a:lnTo>
                  <a:lnTo>
                    <a:pt x="489742" y="87284"/>
                  </a:lnTo>
                  <a:lnTo>
                    <a:pt x="477799" y="130185"/>
                  </a:lnTo>
                  <a:lnTo>
                    <a:pt x="461599" y="172186"/>
                  </a:lnTo>
                  <a:lnTo>
                    <a:pt x="441442" y="212982"/>
                  </a:lnTo>
                  <a:lnTo>
                    <a:pt x="417627" y="252267"/>
                  </a:lnTo>
                  <a:lnTo>
                    <a:pt x="390453" y="289737"/>
                  </a:lnTo>
                  <a:lnTo>
                    <a:pt x="360222" y="325085"/>
                  </a:lnTo>
                  <a:lnTo>
                    <a:pt x="327233" y="358008"/>
                  </a:lnTo>
                  <a:lnTo>
                    <a:pt x="291785" y="388201"/>
                  </a:lnTo>
                  <a:lnTo>
                    <a:pt x="254179" y="415357"/>
                  </a:lnTo>
                  <a:lnTo>
                    <a:pt x="214713" y="439173"/>
                  </a:lnTo>
                  <a:lnTo>
                    <a:pt x="173689" y="459342"/>
                  </a:lnTo>
                  <a:lnTo>
                    <a:pt x="131406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6" y="519539"/>
                  </a:lnTo>
                  <a:lnTo>
                    <a:pt x="173689" y="535887"/>
                  </a:lnTo>
                  <a:lnTo>
                    <a:pt x="214713" y="556213"/>
                  </a:lnTo>
                  <a:lnTo>
                    <a:pt x="254179" y="580208"/>
                  </a:lnTo>
                  <a:lnTo>
                    <a:pt x="291785" y="607562"/>
                  </a:lnTo>
                  <a:lnTo>
                    <a:pt x="327233" y="637967"/>
                  </a:lnTo>
                  <a:lnTo>
                    <a:pt x="360222" y="671111"/>
                  </a:lnTo>
                  <a:lnTo>
                    <a:pt x="390453" y="706687"/>
                  </a:lnTo>
                  <a:lnTo>
                    <a:pt x="417627" y="744384"/>
                  </a:lnTo>
                  <a:lnTo>
                    <a:pt x="441442" y="783892"/>
                  </a:lnTo>
                  <a:lnTo>
                    <a:pt x="461599" y="824904"/>
                  </a:lnTo>
                  <a:lnTo>
                    <a:pt x="477799" y="867108"/>
                  </a:lnTo>
                  <a:lnTo>
                    <a:pt x="489742" y="910196"/>
                  </a:lnTo>
                  <a:lnTo>
                    <a:pt x="497127" y="953858"/>
                  </a:lnTo>
                  <a:lnTo>
                    <a:pt x="499656" y="997784"/>
                  </a:lnTo>
                  <a:lnTo>
                    <a:pt x="502184" y="953858"/>
                  </a:lnTo>
                  <a:lnTo>
                    <a:pt x="509570" y="910196"/>
                  </a:lnTo>
                  <a:lnTo>
                    <a:pt x="521515" y="867108"/>
                  </a:lnTo>
                  <a:lnTo>
                    <a:pt x="537720" y="824904"/>
                  </a:lnTo>
                  <a:lnTo>
                    <a:pt x="557885" y="783892"/>
                  </a:lnTo>
                  <a:lnTo>
                    <a:pt x="581712" y="744384"/>
                  </a:lnTo>
                  <a:lnTo>
                    <a:pt x="608903" y="706687"/>
                  </a:lnTo>
                  <a:lnTo>
                    <a:pt x="639157" y="671111"/>
                  </a:lnTo>
                  <a:lnTo>
                    <a:pt x="672177" y="637967"/>
                  </a:lnTo>
                  <a:lnTo>
                    <a:pt x="707663" y="607562"/>
                  </a:lnTo>
                  <a:lnTo>
                    <a:pt x="745316" y="580208"/>
                  </a:lnTo>
                  <a:lnTo>
                    <a:pt x="784838" y="556213"/>
                  </a:lnTo>
                  <a:lnTo>
                    <a:pt x="825929" y="535887"/>
                  </a:lnTo>
                  <a:lnTo>
                    <a:pt x="868291" y="519539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1" y="475560"/>
                  </a:lnTo>
                  <a:lnTo>
                    <a:pt x="825929" y="459342"/>
                  </a:lnTo>
                  <a:lnTo>
                    <a:pt x="784838" y="439173"/>
                  </a:lnTo>
                  <a:lnTo>
                    <a:pt x="745316" y="415357"/>
                  </a:lnTo>
                  <a:lnTo>
                    <a:pt x="707663" y="388201"/>
                  </a:lnTo>
                  <a:lnTo>
                    <a:pt x="672177" y="358008"/>
                  </a:lnTo>
                  <a:lnTo>
                    <a:pt x="639157" y="325085"/>
                  </a:lnTo>
                  <a:lnTo>
                    <a:pt x="608903" y="289737"/>
                  </a:lnTo>
                  <a:lnTo>
                    <a:pt x="581712" y="252267"/>
                  </a:lnTo>
                  <a:lnTo>
                    <a:pt x="557885" y="212982"/>
                  </a:lnTo>
                  <a:lnTo>
                    <a:pt x="537720" y="172186"/>
                  </a:lnTo>
                  <a:lnTo>
                    <a:pt x="521515" y="130185"/>
                  </a:lnTo>
                  <a:lnTo>
                    <a:pt x="509570" y="87284"/>
                  </a:lnTo>
                  <a:lnTo>
                    <a:pt x="502184" y="43787"/>
                  </a:lnTo>
                  <a:lnTo>
                    <a:pt x="499656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643635" y="8115836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20">
                  <a:moveTo>
                    <a:pt x="0" y="497453"/>
                  </a:moveTo>
                  <a:lnTo>
                    <a:pt x="44261" y="494918"/>
                  </a:lnTo>
                  <a:lnTo>
                    <a:pt x="88162" y="487517"/>
                  </a:lnTo>
                  <a:lnTo>
                    <a:pt x="131405" y="475555"/>
                  </a:lnTo>
                  <a:lnTo>
                    <a:pt x="173687" y="459336"/>
                  </a:lnTo>
                  <a:lnTo>
                    <a:pt x="214711" y="439167"/>
                  </a:lnTo>
                  <a:lnTo>
                    <a:pt x="254176" y="415351"/>
                  </a:lnTo>
                  <a:lnTo>
                    <a:pt x="291782" y="388195"/>
                  </a:lnTo>
                  <a:lnTo>
                    <a:pt x="327229" y="358002"/>
                  </a:lnTo>
                  <a:lnTo>
                    <a:pt x="360218" y="325079"/>
                  </a:lnTo>
                  <a:lnTo>
                    <a:pt x="390449" y="289731"/>
                  </a:lnTo>
                  <a:lnTo>
                    <a:pt x="417622" y="252262"/>
                  </a:lnTo>
                  <a:lnTo>
                    <a:pt x="441437" y="212977"/>
                  </a:lnTo>
                  <a:lnTo>
                    <a:pt x="461594" y="172182"/>
                  </a:lnTo>
                  <a:lnTo>
                    <a:pt x="477794" y="130182"/>
                  </a:lnTo>
                  <a:lnTo>
                    <a:pt x="489736" y="87281"/>
                  </a:lnTo>
                  <a:lnTo>
                    <a:pt x="497122" y="43785"/>
                  </a:lnTo>
                  <a:lnTo>
                    <a:pt x="499650" y="0"/>
                  </a:lnTo>
                  <a:lnTo>
                    <a:pt x="502179" y="43785"/>
                  </a:lnTo>
                  <a:lnTo>
                    <a:pt x="509565" y="87281"/>
                  </a:lnTo>
                  <a:lnTo>
                    <a:pt x="521510" y="130182"/>
                  </a:lnTo>
                  <a:lnTo>
                    <a:pt x="537715" y="172182"/>
                  </a:lnTo>
                  <a:lnTo>
                    <a:pt x="557882" y="212977"/>
                  </a:lnTo>
                  <a:lnTo>
                    <a:pt x="581710" y="252262"/>
                  </a:lnTo>
                  <a:lnTo>
                    <a:pt x="608901" y="289731"/>
                  </a:lnTo>
                  <a:lnTo>
                    <a:pt x="639156" y="325079"/>
                  </a:lnTo>
                  <a:lnTo>
                    <a:pt x="672177" y="358002"/>
                  </a:lnTo>
                  <a:lnTo>
                    <a:pt x="707663" y="388195"/>
                  </a:lnTo>
                  <a:lnTo>
                    <a:pt x="745317" y="415351"/>
                  </a:lnTo>
                  <a:lnTo>
                    <a:pt x="784839" y="439167"/>
                  </a:lnTo>
                  <a:lnTo>
                    <a:pt x="825931" y="459336"/>
                  </a:lnTo>
                  <a:lnTo>
                    <a:pt x="868293" y="475555"/>
                  </a:lnTo>
                  <a:lnTo>
                    <a:pt x="911627" y="487517"/>
                  </a:lnTo>
                  <a:lnTo>
                    <a:pt x="955633" y="494918"/>
                  </a:lnTo>
                  <a:lnTo>
                    <a:pt x="1000012" y="497453"/>
                  </a:lnTo>
                  <a:lnTo>
                    <a:pt x="955633" y="500010"/>
                  </a:lnTo>
                  <a:lnTo>
                    <a:pt x="911627" y="507473"/>
                  </a:lnTo>
                  <a:lnTo>
                    <a:pt x="868293" y="519534"/>
                  </a:lnTo>
                  <a:lnTo>
                    <a:pt x="825931" y="535882"/>
                  </a:lnTo>
                  <a:lnTo>
                    <a:pt x="784839" y="556208"/>
                  </a:lnTo>
                  <a:lnTo>
                    <a:pt x="745317" y="580204"/>
                  </a:lnTo>
                  <a:lnTo>
                    <a:pt x="707663" y="607558"/>
                  </a:lnTo>
                  <a:lnTo>
                    <a:pt x="672177" y="637963"/>
                  </a:lnTo>
                  <a:lnTo>
                    <a:pt x="639156" y="671108"/>
                  </a:lnTo>
                  <a:lnTo>
                    <a:pt x="608901" y="706684"/>
                  </a:lnTo>
                  <a:lnTo>
                    <a:pt x="581710" y="744381"/>
                  </a:lnTo>
                  <a:lnTo>
                    <a:pt x="557882" y="783890"/>
                  </a:lnTo>
                  <a:lnTo>
                    <a:pt x="537715" y="824901"/>
                  </a:lnTo>
                  <a:lnTo>
                    <a:pt x="521510" y="867105"/>
                  </a:lnTo>
                  <a:lnTo>
                    <a:pt x="509565" y="910193"/>
                  </a:lnTo>
                  <a:lnTo>
                    <a:pt x="502179" y="953855"/>
                  </a:lnTo>
                  <a:lnTo>
                    <a:pt x="499650" y="997781"/>
                  </a:lnTo>
                  <a:lnTo>
                    <a:pt x="497122" y="953855"/>
                  </a:lnTo>
                  <a:lnTo>
                    <a:pt x="489736" y="910193"/>
                  </a:lnTo>
                  <a:lnTo>
                    <a:pt x="477794" y="867105"/>
                  </a:lnTo>
                  <a:lnTo>
                    <a:pt x="461594" y="824901"/>
                  </a:lnTo>
                  <a:lnTo>
                    <a:pt x="441437" y="783890"/>
                  </a:lnTo>
                  <a:lnTo>
                    <a:pt x="417622" y="744381"/>
                  </a:lnTo>
                  <a:lnTo>
                    <a:pt x="390449" y="706684"/>
                  </a:lnTo>
                  <a:lnTo>
                    <a:pt x="360218" y="671108"/>
                  </a:lnTo>
                  <a:lnTo>
                    <a:pt x="327229" y="637963"/>
                  </a:lnTo>
                  <a:lnTo>
                    <a:pt x="291782" y="607558"/>
                  </a:lnTo>
                  <a:lnTo>
                    <a:pt x="254176" y="580204"/>
                  </a:lnTo>
                  <a:lnTo>
                    <a:pt x="214711" y="556208"/>
                  </a:lnTo>
                  <a:lnTo>
                    <a:pt x="173687" y="535882"/>
                  </a:lnTo>
                  <a:lnTo>
                    <a:pt x="131405" y="519534"/>
                  </a:lnTo>
                  <a:lnTo>
                    <a:pt x="88162" y="507473"/>
                  </a:lnTo>
                  <a:lnTo>
                    <a:pt x="44261" y="500010"/>
                  </a:lnTo>
                  <a:lnTo>
                    <a:pt x="0" y="497453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Title 17">
            <a:extLst>
              <a:ext uri="{FF2B5EF4-FFF2-40B4-BE49-F238E27FC236}">
                <a16:creationId xmlns:a16="http://schemas.microsoft.com/office/drawing/2014/main" xmlns="" id="{CA7CFFFC-1EB5-6729-075C-93349D86ED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6879" y="1185648"/>
            <a:ext cx="5853430" cy="923330"/>
          </a:xfrm>
        </p:spPr>
        <p:txBody>
          <a:bodyPr/>
          <a:lstStyle/>
          <a:p>
            <a:pPr algn="ctr"/>
            <a:r>
              <a:rPr lang="en-IN" sz="6000" u="sng" dirty="0">
                <a:latin typeface="Algerian" panose="04020705040A02060702" pitchFamily="82" charset="0"/>
              </a:rPr>
              <a:t>OBJECTIVES</a:t>
            </a:r>
          </a:p>
        </p:txBody>
      </p:sp>
      <p:sp>
        <p:nvSpPr>
          <p:cNvPr id="19" name="Subtitle 18">
            <a:extLst>
              <a:ext uri="{FF2B5EF4-FFF2-40B4-BE49-F238E27FC236}">
                <a16:creationId xmlns:a16="http://schemas.microsoft.com/office/drawing/2014/main" xmlns="" id="{EE70AD3E-D0B8-C8C9-6208-042D6B8CDE58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5035550" y="2863850"/>
            <a:ext cx="11452886" cy="4308872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4000" dirty="0">
                <a:latin typeface="Cambria" panose="02040503050406030204" pitchFamily="18" charset="0"/>
                <a:ea typeface="Cambria" panose="02040503050406030204" pitchFamily="18" charset="0"/>
              </a:rPr>
              <a:t>Streamlining Invoice Generation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4000" dirty="0">
                <a:latin typeface="Cambria" panose="02040503050406030204" pitchFamily="18" charset="0"/>
                <a:ea typeface="Cambria" panose="02040503050406030204" pitchFamily="18" charset="0"/>
              </a:rPr>
              <a:t>Optimizing Product Tracking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4000" dirty="0">
                <a:latin typeface="Cambria" panose="02040503050406030204" pitchFamily="18" charset="0"/>
                <a:ea typeface="Cambria" panose="02040503050406030204" pitchFamily="18" charset="0"/>
              </a:rPr>
              <a:t>Ensuring Reliability and Scalability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4000" dirty="0">
                <a:latin typeface="Cambria" panose="02040503050406030204" pitchFamily="18" charset="0"/>
                <a:ea typeface="Cambria" panose="02040503050406030204" pitchFamily="18" charset="0"/>
              </a:rPr>
              <a:t>Enhancing User Experience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4000" dirty="0">
                <a:latin typeface="Cambria" panose="02040503050406030204" pitchFamily="18" charset="0"/>
                <a:ea typeface="Cambria" panose="02040503050406030204" pitchFamily="18" charset="0"/>
              </a:rPr>
              <a:t>Enhancing Customer Management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4000" dirty="0">
                <a:latin typeface="Cambria" panose="02040503050406030204" pitchFamily="18" charset="0"/>
                <a:ea typeface="Cambria" panose="02040503050406030204" pitchFamily="18" charset="0"/>
              </a:rPr>
              <a:t>Improving Workflow Efficiency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4000" dirty="0">
                <a:latin typeface="Cambria" panose="02040503050406030204" pitchFamily="18" charset="0"/>
                <a:ea typeface="Cambria" panose="02040503050406030204" pitchFamily="18" charset="0"/>
              </a:rPr>
              <a:t>Facilitating Data Accessibility and Analysis</a:t>
            </a:r>
            <a:endParaRPr lang="en-IN" sz="4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036623" y="-10089"/>
            <a:ext cx="1019175" cy="1016635"/>
            <a:chOff x="17036623" y="-10089"/>
            <a:chExt cx="1019175" cy="1016635"/>
          </a:xfrm>
        </p:grpSpPr>
        <p:sp>
          <p:nvSpPr>
            <p:cNvPr id="3" name="object 3"/>
            <p:cNvSpPr/>
            <p:nvPr/>
          </p:nvSpPr>
          <p:spPr>
            <a:xfrm>
              <a:off x="17045939" y="-72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045982" y="-72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7384354" y="1300921"/>
            <a:ext cx="323215" cy="322580"/>
            <a:chOff x="17384354" y="1300921"/>
            <a:chExt cx="323215" cy="322580"/>
          </a:xfrm>
        </p:grpSpPr>
        <p:sp>
          <p:nvSpPr>
            <p:cNvPr id="6" name="object 6"/>
            <p:cNvSpPr/>
            <p:nvPr/>
          </p:nvSpPr>
          <p:spPr>
            <a:xfrm>
              <a:off x="17393794" y="131028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71"/>
                  </a:lnTo>
                  <a:lnTo>
                    <a:pt x="62611" y="28790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28143" y="300926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30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393713" y="1310280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04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589"/>
                  </a:lnTo>
                  <a:lnTo>
                    <a:pt x="24511" y="69112"/>
                  </a:lnTo>
                  <a:lnTo>
                    <a:pt x="28829" y="62635"/>
                  </a:lnTo>
                  <a:lnTo>
                    <a:pt x="33909" y="56158"/>
                  </a:lnTo>
                  <a:lnTo>
                    <a:pt x="38862" y="50393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41175" y="28790"/>
                  </a:lnTo>
                  <a:lnTo>
                    <a:pt x="247652" y="33832"/>
                  </a:lnTo>
                  <a:lnTo>
                    <a:pt x="253494" y="38874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13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28"/>
                  </a:lnTo>
                  <a:lnTo>
                    <a:pt x="220347" y="287258"/>
                  </a:lnTo>
                  <a:lnTo>
                    <a:pt x="213108" y="290129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29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44704" y="259179"/>
                  </a:lnTo>
                  <a:lnTo>
                    <a:pt x="39624" y="253413"/>
                  </a:lnTo>
                  <a:lnTo>
                    <a:pt x="33909" y="246936"/>
                  </a:lnTo>
                  <a:lnTo>
                    <a:pt x="29591" y="241183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-9359" y="7912074"/>
            <a:ext cx="1203325" cy="2383790"/>
            <a:chOff x="-9359" y="7912074"/>
            <a:chExt cx="1203325" cy="2383790"/>
          </a:xfrm>
        </p:grpSpPr>
        <p:sp>
          <p:nvSpPr>
            <p:cNvPr id="9" name="object 9"/>
            <p:cNvSpPr/>
            <p:nvPr/>
          </p:nvSpPr>
          <p:spPr>
            <a:xfrm>
              <a:off x="0" y="7923706"/>
              <a:ext cx="1184910" cy="2362200"/>
            </a:xfrm>
            <a:custGeom>
              <a:avLst/>
              <a:gdLst/>
              <a:ahLst/>
              <a:cxnLst/>
              <a:rect l="l" t="t" r="r" b="b"/>
              <a:pathLst>
                <a:path w="1184910" h="236220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w="1184910" h="236220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9" y="1727200"/>
                  </a:lnTo>
                  <a:lnTo>
                    <a:pt x="1168543" y="1778000"/>
                  </a:lnTo>
                  <a:lnTo>
                    <a:pt x="1166619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6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3" y="2044700"/>
                  </a:lnTo>
                  <a:lnTo>
                    <a:pt x="1137506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w="1184910" h="2362200">
                  <a:moveTo>
                    <a:pt x="683989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9" y="1181100"/>
                  </a:lnTo>
                  <a:close/>
                </a:path>
                <a:path w="1184910" h="236220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w="1184910" h="236220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9" y="546100"/>
                  </a:lnTo>
                  <a:lnTo>
                    <a:pt x="1168543" y="596900"/>
                  </a:lnTo>
                  <a:lnTo>
                    <a:pt x="1166619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3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6" y="368300"/>
                  </a:lnTo>
                  <a:lnTo>
                    <a:pt x="1117803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6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w="1184910" h="236220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7921434"/>
              <a:ext cx="1184910" cy="2364740"/>
            </a:xfrm>
            <a:custGeom>
              <a:avLst/>
              <a:gdLst/>
              <a:ahLst/>
              <a:cxnLst/>
              <a:rect l="l" t="t" r="r" b="b"/>
              <a:pathLst>
                <a:path w="1184910" h="236474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3" y="1159695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4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6" y="363291"/>
                  </a:lnTo>
                  <a:lnTo>
                    <a:pt x="1117803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6" y="174244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w="1184910" h="236474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9"/>
                  </a:lnTo>
                  <a:lnTo>
                    <a:pt x="23997" y="1956642"/>
                  </a:lnTo>
                  <a:lnTo>
                    <a:pt x="40449" y="2000305"/>
                  </a:lnTo>
                  <a:lnTo>
                    <a:pt x="60138" y="2042258"/>
                  </a:lnTo>
                  <a:lnTo>
                    <a:pt x="82909" y="2082346"/>
                  </a:lnTo>
                  <a:lnTo>
                    <a:pt x="108605" y="2120419"/>
                  </a:lnTo>
                  <a:lnTo>
                    <a:pt x="137070" y="2156322"/>
                  </a:lnTo>
                  <a:lnTo>
                    <a:pt x="168147" y="2189904"/>
                  </a:lnTo>
                  <a:lnTo>
                    <a:pt x="201681" y="2221012"/>
                  </a:lnTo>
                  <a:lnTo>
                    <a:pt x="237515" y="2249493"/>
                  </a:lnTo>
                  <a:lnTo>
                    <a:pt x="275492" y="2275195"/>
                  </a:lnTo>
                  <a:lnTo>
                    <a:pt x="315457" y="2297965"/>
                  </a:lnTo>
                  <a:lnTo>
                    <a:pt x="357253" y="2317651"/>
                  </a:lnTo>
                  <a:lnTo>
                    <a:pt x="400724" y="2334099"/>
                  </a:lnTo>
                  <a:lnTo>
                    <a:pt x="445713" y="2347158"/>
                  </a:lnTo>
                  <a:lnTo>
                    <a:pt x="492064" y="2356675"/>
                  </a:lnTo>
                  <a:lnTo>
                    <a:pt x="539621" y="2362497"/>
                  </a:lnTo>
                  <a:lnTo>
                    <a:pt x="588228" y="2364472"/>
                  </a:lnTo>
                  <a:lnTo>
                    <a:pt x="637094" y="2362499"/>
                  </a:lnTo>
                  <a:lnTo>
                    <a:pt x="684877" y="2356684"/>
                  </a:lnTo>
                  <a:lnTo>
                    <a:pt x="731423" y="2347180"/>
                  </a:lnTo>
                  <a:lnTo>
                    <a:pt x="776579" y="2334139"/>
                  </a:lnTo>
                  <a:lnTo>
                    <a:pt x="820191" y="2317716"/>
                  </a:lnTo>
                  <a:lnTo>
                    <a:pt x="862104" y="2298064"/>
                  </a:lnTo>
                  <a:lnTo>
                    <a:pt x="902165" y="2275336"/>
                  </a:lnTo>
                  <a:lnTo>
                    <a:pt x="940220" y="2249686"/>
                  </a:lnTo>
                  <a:lnTo>
                    <a:pt x="976115" y="2221266"/>
                  </a:lnTo>
                  <a:lnTo>
                    <a:pt x="1009696" y="2190231"/>
                  </a:lnTo>
                  <a:lnTo>
                    <a:pt x="1040809" y="2156733"/>
                  </a:lnTo>
                  <a:lnTo>
                    <a:pt x="1069300" y="2120927"/>
                  </a:lnTo>
                  <a:lnTo>
                    <a:pt x="1095016" y="2082965"/>
                  </a:lnTo>
                  <a:lnTo>
                    <a:pt x="1117803" y="2043000"/>
                  </a:lnTo>
                  <a:lnTo>
                    <a:pt x="1137506" y="2001187"/>
                  </a:lnTo>
                  <a:lnTo>
                    <a:pt x="1153971" y="1957678"/>
                  </a:lnTo>
                  <a:lnTo>
                    <a:pt x="1167046" y="1912627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4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3" y="1204803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w="1184910" h="2364740">
                  <a:moveTo>
                    <a:pt x="588228" y="15125"/>
                  </a:moveTo>
                  <a:lnTo>
                    <a:pt x="635809" y="17050"/>
                  </a:lnTo>
                  <a:lnTo>
                    <a:pt x="682333" y="22723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4"/>
                  </a:lnTo>
                  <a:lnTo>
                    <a:pt x="930910" y="127076"/>
                  </a:lnTo>
                  <a:lnTo>
                    <a:pt x="965849" y="154787"/>
                  </a:lnTo>
                  <a:lnTo>
                    <a:pt x="998534" y="185045"/>
                  </a:lnTo>
                  <a:lnTo>
                    <a:pt x="1028817" y="217701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80"/>
                  </a:lnTo>
                  <a:lnTo>
                    <a:pt x="1160945" y="500816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7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2"/>
                  </a:lnTo>
                  <a:lnTo>
                    <a:pt x="1056546" y="936842"/>
                  </a:lnTo>
                  <a:lnTo>
                    <a:pt x="1028817" y="971744"/>
                  </a:lnTo>
                  <a:lnTo>
                    <a:pt x="998534" y="1004400"/>
                  </a:lnTo>
                  <a:lnTo>
                    <a:pt x="965849" y="1034657"/>
                  </a:lnTo>
                  <a:lnTo>
                    <a:pt x="930910" y="1062368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1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1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8"/>
                  </a:lnTo>
                  <a:lnTo>
                    <a:pt x="211805" y="1034657"/>
                  </a:lnTo>
                  <a:lnTo>
                    <a:pt x="179180" y="1004400"/>
                  </a:lnTo>
                  <a:lnTo>
                    <a:pt x="148946" y="971744"/>
                  </a:lnTo>
                  <a:lnTo>
                    <a:pt x="121255" y="936842"/>
                  </a:lnTo>
                  <a:lnTo>
                    <a:pt x="96258" y="899842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7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6"/>
                  </a:lnTo>
                  <a:lnTo>
                    <a:pt x="26217" y="455580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1"/>
                  </a:lnTo>
                  <a:lnTo>
                    <a:pt x="179180" y="185045"/>
                  </a:lnTo>
                  <a:lnTo>
                    <a:pt x="211805" y="154787"/>
                  </a:lnTo>
                  <a:lnTo>
                    <a:pt x="246673" y="127076"/>
                  </a:lnTo>
                  <a:lnTo>
                    <a:pt x="283631" y="102064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3"/>
                  </a:lnTo>
                  <a:lnTo>
                    <a:pt x="540852" y="17050"/>
                  </a:lnTo>
                  <a:lnTo>
                    <a:pt x="588228" y="15125"/>
                  </a:lnTo>
                  <a:close/>
                </a:path>
                <a:path w="1184910" h="2364740">
                  <a:moveTo>
                    <a:pt x="493910" y="1182236"/>
                  </a:moveTo>
                  <a:lnTo>
                    <a:pt x="447302" y="1191644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1"/>
                  </a:lnTo>
                  <a:lnTo>
                    <a:pt x="276288" y="1263592"/>
                  </a:lnTo>
                  <a:lnTo>
                    <a:pt x="238165" y="1289372"/>
                  </a:lnTo>
                  <a:lnTo>
                    <a:pt x="202204" y="1317957"/>
                  </a:lnTo>
                  <a:lnTo>
                    <a:pt x="168560" y="1349187"/>
                  </a:lnTo>
                  <a:lnTo>
                    <a:pt x="137389" y="1382906"/>
                  </a:lnTo>
                  <a:lnTo>
                    <a:pt x="108844" y="1418957"/>
                  </a:lnTo>
                  <a:lnTo>
                    <a:pt x="83082" y="1457183"/>
                  </a:lnTo>
                  <a:lnTo>
                    <a:pt x="60258" y="1497426"/>
                  </a:lnTo>
                  <a:lnTo>
                    <a:pt x="40525" y="1539530"/>
                  </a:lnTo>
                  <a:lnTo>
                    <a:pt x="24040" y="1583337"/>
                  </a:lnTo>
                  <a:lnTo>
                    <a:pt x="10958" y="1628690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w="1184910" h="2364740">
                  <a:moveTo>
                    <a:pt x="0" y="697571"/>
                  </a:moveTo>
                  <a:lnTo>
                    <a:pt x="1433" y="690486"/>
                  </a:lnTo>
                  <a:lnTo>
                    <a:pt x="10958" y="736973"/>
                  </a:lnTo>
                  <a:lnTo>
                    <a:pt x="24040" y="782104"/>
                  </a:lnTo>
                  <a:lnTo>
                    <a:pt x="40525" y="825718"/>
                  </a:lnTo>
                  <a:lnTo>
                    <a:pt x="60258" y="867656"/>
                  </a:lnTo>
                  <a:lnTo>
                    <a:pt x="83082" y="907760"/>
                  </a:lnTo>
                  <a:lnTo>
                    <a:pt x="108844" y="945869"/>
                  </a:lnTo>
                  <a:lnTo>
                    <a:pt x="137389" y="981825"/>
                  </a:lnTo>
                  <a:lnTo>
                    <a:pt x="168560" y="1015468"/>
                  </a:lnTo>
                  <a:lnTo>
                    <a:pt x="202204" y="1046638"/>
                  </a:lnTo>
                  <a:lnTo>
                    <a:pt x="238165" y="1075178"/>
                  </a:lnTo>
                  <a:lnTo>
                    <a:pt x="276288" y="1100927"/>
                  </a:lnTo>
                  <a:lnTo>
                    <a:pt x="316418" y="1123726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w="1184910" h="2364740">
                  <a:moveTo>
                    <a:pt x="588228" y="2349351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4"/>
                  </a:lnTo>
                  <a:lnTo>
                    <a:pt x="322529" y="2284577"/>
                  </a:lnTo>
                  <a:lnTo>
                    <a:pt x="283631" y="2262413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5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9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7"/>
                  </a:lnTo>
                  <a:lnTo>
                    <a:pt x="322529" y="1254932"/>
                  </a:lnTo>
                  <a:lnTo>
                    <a:pt x="363217" y="1235766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6"/>
                  </a:lnTo>
                  <a:lnTo>
                    <a:pt x="854871" y="1254932"/>
                  </a:lnTo>
                  <a:lnTo>
                    <a:pt x="893868" y="1277097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9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5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3"/>
                  </a:lnTo>
                  <a:lnTo>
                    <a:pt x="854871" y="2284577"/>
                  </a:lnTo>
                  <a:lnTo>
                    <a:pt x="814070" y="2303744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1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4952" y="9276469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4952" y="9276469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009854"/>
              <a:ext cx="126712" cy="197202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7210098" y="8875438"/>
            <a:ext cx="671195" cy="669290"/>
            <a:chOff x="17210098" y="8875438"/>
            <a:chExt cx="671195" cy="669290"/>
          </a:xfrm>
        </p:grpSpPr>
        <p:sp>
          <p:nvSpPr>
            <p:cNvPr id="17" name="object 17"/>
            <p:cNvSpPr/>
            <p:nvPr/>
          </p:nvSpPr>
          <p:spPr>
            <a:xfrm>
              <a:off x="17219549" y="8884793"/>
              <a:ext cx="652145" cy="650240"/>
            </a:xfrm>
            <a:custGeom>
              <a:avLst/>
              <a:gdLst/>
              <a:ahLst/>
              <a:cxnLst/>
              <a:rect l="l" t="t" r="r" b="b"/>
              <a:pathLst>
                <a:path w="652144" h="650240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3"/>
                  </a:lnTo>
                  <a:lnTo>
                    <a:pt x="269264" y="168929"/>
                  </a:lnTo>
                  <a:lnTo>
                    <a:pt x="240388" y="205684"/>
                  </a:lnTo>
                  <a:lnTo>
                    <a:pt x="207099" y="238787"/>
                  </a:lnTo>
                  <a:lnTo>
                    <a:pt x="170125" y="267509"/>
                  </a:lnTo>
                  <a:lnTo>
                    <a:pt x="130198" y="291119"/>
                  </a:lnTo>
                  <a:lnTo>
                    <a:pt x="88047" y="308888"/>
                  </a:lnTo>
                  <a:lnTo>
                    <a:pt x="44404" y="320085"/>
                  </a:lnTo>
                  <a:lnTo>
                    <a:pt x="0" y="323979"/>
                  </a:lnTo>
                  <a:lnTo>
                    <a:pt x="44404" y="327908"/>
                  </a:lnTo>
                  <a:lnTo>
                    <a:pt x="88047" y="339201"/>
                  </a:lnTo>
                  <a:lnTo>
                    <a:pt x="130198" y="357118"/>
                  </a:lnTo>
                  <a:lnTo>
                    <a:pt x="170125" y="380919"/>
                  </a:lnTo>
                  <a:lnTo>
                    <a:pt x="207099" y="409864"/>
                  </a:lnTo>
                  <a:lnTo>
                    <a:pt x="240388" y="443213"/>
                  </a:lnTo>
                  <a:lnTo>
                    <a:pt x="269264" y="480227"/>
                  </a:lnTo>
                  <a:lnTo>
                    <a:pt x="292994" y="520164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4"/>
                  </a:lnTo>
                  <a:lnTo>
                    <a:pt x="382599" y="480227"/>
                  </a:lnTo>
                  <a:lnTo>
                    <a:pt x="411426" y="443213"/>
                  </a:lnTo>
                  <a:lnTo>
                    <a:pt x="444681" y="409864"/>
                  </a:lnTo>
                  <a:lnTo>
                    <a:pt x="481644" y="380919"/>
                  </a:lnTo>
                  <a:lnTo>
                    <a:pt x="521593" y="357118"/>
                  </a:lnTo>
                  <a:lnTo>
                    <a:pt x="563807" y="339201"/>
                  </a:lnTo>
                  <a:lnTo>
                    <a:pt x="607565" y="327908"/>
                  </a:lnTo>
                  <a:lnTo>
                    <a:pt x="652145" y="323979"/>
                  </a:lnTo>
                  <a:lnTo>
                    <a:pt x="607565" y="320085"/>
                  </a:lnTo>
                  <a:lnTo>
                    <a:pt x="563807" y="308888"/>
                  </a:lnTo>
                  <a:lnTo>
                    <a:pt x="521593" y="291119"/>
                  </a:lnTo>
                  <a:lnTo>
                    <a:pt x="481644" y="267509"/>
                  </a:lnTo>
                  <a:lnTo>
                    <a:pt x="444681" y="238787"/>
                  </a:lnTo>
                  <a:lnTo>
                    <a:pt x="411426" y="205684"/>
                  </a:lnTo>
                  <a:lnTo>
                    <a:pt x="382599" y="168929"/>
                  </a:lnTo>
                  <a:lnTo>
                    <a:pt x="358923" y="129253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19457" y="8884797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72"/>
                  </a:moveTo>
                  <a:lnTo>
                    <a:pt x="44433" y="320077"/>
                  </a:lnTo>
                  <a:lnTo>
                    <a:pt x="88100" y="308881"/>
                  </a:lnTo>
                  <a:lnTo>
                    <a:pt x="130268" y="291112"/>
                  </a:lnTo>
                  <a:lnTo>
                    <a:pt x="170209" y="267502"/>
                  </a:lnTo>
                  <a:lnTo>
                    <a:pt x="207193" y="238781"/>
                  </a:lnTo>
                  <a:lnTo>
                    <a:pt x="240490" y="205678"/>
                  </a:lnTo>
                  <a:lnTo>
                    <a:pt x="269369" y="168924"/>
                  </a:lnTo>
                  <a:lnTo>
                    <a:pt x="293101" y="129248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8"/>
                  </a:lnTo>
                  <a:lnTo>
                    <a:pt x="382704" y="168924"/>
                  </a:lnTo>
                  <a:lnTo>
                    <a:pt x="411529" y="205678"/>
                  </a:lnTo>
                  <a:lnTo>
                    <a:pt x="444783" y="238781"/>
                  </a:lnTo>
                  <a:lnTo>
                    <a:pt x="481744" y="267502"/>
                  </a:lnTo>
                  <a:lnTo>
                    <a:pt x="521691" y="291112"/>
                  </a:lnTo>
                  <a:lnTo>
                    <a:pt x="563902" y="308881"/>
                  </a:lnTo>
                  <a:lnTo>
                    <a:pt x="607657" y="320077"/>
                  </a:lnTo>
                  <a:lnTo>
                    <a:pt x="652234" y="323972"/>
                  </a:lnTo>
                  <a:lnTo>
                    <a:pt x="607657" y="327901"/>
                  </a:lnTo>
                  <a:lnTo>
                    <a:pt x="563902" y="339193"/>
                  </a:lnTo>
                  <a:lnTo>
                    <a:pt x="521691" y="357110"/>
                  </a:lnTo>
                  <a:lnTo>
                    <a:pt x="481744" y="380912"/>
                  </a:lnTo>
                  <a:lnTo>
                    <a:pt x="444783" y="409857"/>
                  </a:lnTo>
                  <a:lnTo>
                    <a:pt x="411529" y="443206"/>
                  </a:lnTo>
                  <a:lnTo>
                    <a:pt x="382704" y="480220"/>
                  </a:lnTo>
                  <a:lnTo>
                    <a:pt x="359029" y="520157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7"/>
                  </a:lnTo>
                  <a:lnTo>
                    <a:pt x="269369" y="480220"/>
                  </a:lnTo>
                  <a:lnTo>
                    <a:pt x="240490" y="443206"/>
                  </a:lnTo>
                  <a:lnTo>
                    <a:pt x="207193" y="409857"/>
                  </a:lnTo>
                  <a:lnTo>
                    <a:pt x="170209" y="380912"/>
                  </a:lnTo>
                  <a:lnTo>
                    <a:pt x="130268" y="357110"/>
                  </a:lnTo>
                  <a:lnTo>
                    <a:pt x="88100" y="339193"/>
                  </a:lnTo>
                  <a:lnTo>
                    <a:pt x="44433" y="327901"/>
                  </a:lnTo>
                  <a:lnTo>
                    <a:pt x="0" y="323972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524879" y="848158"/>
            <a:ext cx="459740" cy="459740"/>
            <a:chOff x="524879" y="848158"/>
            <a:chExt cx="459740" cy="459740"/>
          </a:xfrm>
        </p:grpSpPr>
        <p:sp>
          <p:nvSpPr>
            <p:cNvPr id="20" name="object 20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74932" y="5041"/>
                  </a:lnTo>
                  <a:lnTo>
                    <a:pt x="163413" y="7924"/>
                  </a:lnTo>
                  <a:lnTo>
                    <a:pt x="152613" y="10795"/>
                  </a:lnTo>
                  <a:lnTo>
                    <a:pt x="141818" y="15125"/>
                  </a:lnTo>
                  <a:lnTo>
                    <a:pt x="131018" y="19431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10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499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10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31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05293" y="340499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29517" y="330428"/>
                  </a:lnTo>
                  <a:lnTo>
                    <a:pt x="10800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10"/>
                  </a:lnTo>
                  <a:lnTo>
                    <a:pt x="11518" y="152615"/>
                  </a:lnTo>
                  <a:lnTo>
                    <a:pt x="15116" y="141820"/>
                  </a:lnTo>
                  <a:lnTo>
                    <a:pt x="19437" y="131013"/>
                  </a:lnTo>
                  <a:lnTo>
                    <a:pt x="42475" y="90703"/>
                  </a:lnTo>
                  <a:lnTo>
                    <a:pt x="73427" y="56870"/>
                  </a:lnTo>
                  <a:lnTo>
                    <a:pt x="110143" y="29514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10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ln w="18716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Title 29">
            <a:extLst>
              <a:ext uri="{FF2B5EF4-FFF2-40B4-BE49-F238E27FC236}">
                <a16:creationId xmlns:a16="http://schemas.microsoft.com/office/drawing/2014/main" xmlns="" id="{AB89CBD3-E387-6434-5A97-21A3A6E538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23635" y="1096911"/>
            <a:ext cx="5853430" cy="923330"/>
          </a:xfrm>
        </p:spPr>
        <p:txBody>
          <a:bodyPr/>
          <a:lstStyle/>
          <a:p>
            <a:r>
              <a:rPr lang="en-IN" sz="6000" u="sng" dirty="0">
                <a:latin typeface="Algerian" panose="04020705040A02060702" pitchFamily="82" charset="0"/>
              </a:rPr>
              <a:t>SYSTEM DESIGN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F0176CAC-AF8F-441C-F167-519FCE317C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31452" t="6286" r="10648" b="11"/>
          <a:stretch/>
        </p:blipFill>
        <p:spPr bwMode="auto">
          <a:xfrm>
            <a:off x="5416550" y="2465662"/>
            <a:ext cx="7467600" cy="702758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278142" y="-19079"/>
            <a:ext cx="1029335" cy="1879600"/>
            <a:chOff x="17278142" y="-19079"/>
            <a:chExt cx="1029335" cy="1879600"/>
          </a:xfrm>
        </p:grpSpPr>
        <p:sp>
          <p:nvSpPr>
            <p:cNvPr id="3" name="object 3"/>
            <p:cNvSpPr/>
            <p:nvPr/>
          </p:nvSpPr>
          <p:spPr>
            <a:xfrm>
              <a:off x="17322419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4" y="0"/>
                  </a:lnTo>
                  <a:lnTo>
                    <a:pt x="487646" y="4150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3"/>
                  </a:lnTo>
                  <a:lnTo>
                    <a:pt x="415457" y="170467"/>
                  </a:lnTo>
                  <a:lnTo>
                    <a:pt x="388292" y="208122"/>
                  </a:lnTo>
                  <a:lnTo>
                    <a:pt x="358091" y="243609"/>
                  </a:lnTo>
                  <a:lnTo>
                    <a:pt x="325158" y="276631"/>
                  </a:lnTo>
                  <a:lnTo>
                    <a:pt x="289800" y="306887"/>
                  </a:lnTo>
                  <a:lnTo>
                    <a:pt x="252320" y="334079"/>
                  </a:lnTo>
                  <a:lnTo>
                    <a:pt x="213025" y="357907"/>
                  </a:lnTo>
                  <a:lnTo>
                    <a:pt x="172220" y="378074"/>
                  </a:lnTo>
                  <a:lnTo>
                    <a:pt x="130209" y="394279"/>
                  </a:lnTo>
                  <a:lnTo>
                    <a:pt x="87299" y="406225"/>
                  </a:lnTo>
                  <a:lnTo>
                    <a:pt x="43794" y="413611"/>
                  </a:lnTo>
                  <a:lnTo>
                    <a:pt x="0" y="416140"/>
                  </a:lnTo>
                  <a:lnTo>
                    <a:pt x="43794" y="418668"/>
                  </a:lnTo>
                  <a:lnTo>
                    <a:pt x="87299" y="426054"/>
                  </a:lnTo>
                  <a:lnTo>
                    <a:pt x="130209" y="437997"/>
                  </a:lnTo>
                  <a:lnTo>
                    <a:pt x="172220" y="454198"/>
                  </a:lnTo>
                  <a:lnTo>
                    <a:pt x="213025" y="474356"/>
                  </a:lnTo>
                  <a:lnTo>
                    <a:pt x="252320" y="498172"/>
                  </a:lnTo>
                  <a:lnTo>
                    <a:pt x="289800" y="525346"/>
                  </a:lnTo>
                  <a:lnTo>
                    <a:pt x="325158" y="555579"/>
                  </a:lnTo>
                  <a:lnTo>
                    <a:pt x="358091" y="588569"/>
                  </a:lnTo>
                  <a:lnTo>
                    <a:pt x="388292" y="624018"/>
                  </a:lnTo>
                  <a:lnTo>
                    <a:pt x="415457" y="661626"/>
                  </a:lnTo>
                  <a:lnTo>
                    <a:pt x="439280" y="701092"/>
                  </a:lnTo>
                  <a:lnTo>
                    <a:pt x="459456" y="742117"/>
                  </a:lnTo>
                  <a:lnTo>
                    <a:pt x="475680" y="784401"/>
                  </a:lnTo>
                  <a:lnTo>
                    <a:pt x="487646" y="827644"/>
                  </a:lnTo>
                  <a:lnTo>
                    <a:pt x="495050" y="871546"/>
                  </a:lnTo>
                  <a:lnTo>
                    <a:pt x="497586" y="915808"/>
                  </a:lnTo>
                  <a:lnTo>
                    <a:pt x="500142" y="871546"/>
                  </a:lnTo>
                  <a:lnTo>
                    <a:pt x="507604" y="827644"/>
                  </a:lnTo>
                  <a:lnTo>
                    <a:pt x="519662" y="784401"/>
                  </a:lnTo>
                  <a:lnTo>
                    <a:pt x="536008" y="742117"/>
                  </a:lnTo>
                  <a:lnTo>
                    <a:pt x="556331" y="701092"/>
                  </a:lnTo>
                  <a:lnTo>
                    <a:pt x="580323" y="661626"/>
                  </a:lnTo>
                  <a:lnTo>
                    <a:pt x="607673" y="624018"/>
                  </a:lnTo>
                  <a:lnTo>
                    <a:pt x="638073" y="588569"/>
                  </a:lnTo>
                  <a:lnTo>
                    <a:pt x="671212" y="555579"/>
                  </a:lnTo>
                  <a:lnTo>
                    <a:pt x="706783" y="525346"/>
                  </a:lnTo>
                  <a:lnTo>
                    <a:pt x="744474" y="498172"/>
                  </a:lnTo>
                  <a:lnTo>
                    <a:pt x="783977" y="474356"/>
                  </a:lnTo>
                  <a:lnTo>
                    <a:pt x="824983" y="454198"/>
                  </a:lnTo>
                  <a:lnTo>
                    <a:pt x="867181" y="437997"/>
                  </a:lnTo>
                  <a:lnTo>
                    <a:pt x="910263" y="426054"/>
                  </a:lnTo>
                  <a:lnTo>
                    <a:pt x="953918" y="418668"/>
                  </a:lnTo>
                  <a:lnTo>
                    <a:pt x="965601" y="417996"/>
                  </a:lnTo>
                  <a:lnTo>
                    <a:pt x="965601" y="414284"/>
                  </a:lnTo>
                  <a:lnTo>
                    <a:pt x="953918" y="413611"/>
                  </a:lnTo>
                  <a:lnTo>
                    <a:pt x="910263" y="406225"/>
                  </a:lnTo>
                  <a:lnTo>
                    <a:pt x="867181" y="394279"/>
                  </a:lnTo>
                  <a:lnTo>
                    <a:pt x="824983" y="378074"/>
                  </a:lnTo>
                  <a:lnTo>
                    <a:pt x="783977" y="357907"/>
                  </a:lnTo>
                  <a:lnTo>
                    <a:pt x="744474" y="334079"/>
                  </a:lnTo>
                  <a:lnTo>
                    <a:pt x="706783" y="306887"/>
                  </a:lnTo>
                  <a:lnTo>
                    <a:pt x="671212" y="276631"/>
                  </a:lnTo>
                  <a:lnTo>
                    <a:pt x="638073" y="243609"/>
                  </a:lnTo>
                  <a:lnTo>
                    <a:pt x="607673" y="208122"/>
                  </a:lnTo>
                  <a:lnTo>
                    <a:pt x="580323" y="170467"/>
                  </a:lnTo>
                  <a:lnTo>
                    <a:pt x="556331" y="130943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0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322493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5"/>
                  </a:lnTo>
                  <a:lnTo>
                    <a:pt x="439169" y="701141"/>
                  </a:lnTo>
                  <a:lnTo>
                    <a:pt x="415356" y="661676"/>
                  </a:lnTo>
                  <a:lnTo>
                    <a:pt x="388202" y="624070"/>
                  </a:lnTo>
                  <a:lnTo>
                    <a:pt x="358013" y="588622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8"/>
                  </a:lnTo>
                  <a:lnTo>
                    <a:pt x="212993" y="474412"/>
                  </a:lnTo>
                  <a:lnTo>
                    <a:pt x="172198" y="454255"/>
                  </a:lnTo>
                  <a:lnTo>
                    <a:pt x="130196" y="438054"/>
                  </a:lnTo>
                  <a:lnTo>
                    <a:pt x="87292" y="426112"/>
                  </a:lnTo>
                  <a:lnTo>
                    <a:pt x="43792" y="418726"/>
                  </a:lnTo>
                  <a:lnTo>
                    <a:pt x="0" y="416198"/>
                  </a:lnTo>
                  <a:lnTo>
                    <a:pt x="43792" y="413669"/>
                  </a:lnTo>
                  <a:lnTo>
                    <a:pt x="87292" y="406282"/>
                  </a:lnTo>
                  <a:lnTo>
                    <a:pt x="130196" y="394337"/>
                  </a:lnTo>
                  <a:lnTo>
                    <a:pt x="172198" y="378131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3"/>
                  </a:lnTo>
                  <a:lnTo>
                    <a:pt x="325092" y="276686"/>
                  </a:lnTo>
                  <a:lnTo>
                    <a:pt x="358013" y="243664"/>
                  </a:lnTo>
                  <a:lnTo>
                    <a:pt x="388202" y="208176"/>
                  </a:lnTo>
                  <a:lnTo>
                    <a:pt x="415356" y="170520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200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20"/>
                  </a:lnTo>
                  <a:lnTo>
                    <a:pt x="607578" y="208176"/>
                  </a:lnTo>
                  <a:lnTo>
                    <a:pt x="637988" y="243664"/>
                  </a:lnTo>
                  <a:lnTo>
                    <a:pt x="671138" y="276686"/>
                  </a:lnTo>
                  <a:lnTo>
                    <a:pt x="706718" y="306943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1"/>
                  </a:lnTo>
                  <a:lnTo>
                    <a:pt x="867149" y="394337"/>
                  </a:lnTo>
                  <a:lnTo>
                    <a:pt x="910235" y="406282"/>
                  </a:lnTo>
                  <a:lnTo>
                    <a:pt x="953893" y="413669"/>
                  </a:lnTo>
                  <a:lnTo>
                    <a:pt x="965529" y="414339"/>
                  </a:lnTo>
                </a:path>
                <a:path w="965834" h="916305">
                  <a:moveTo>
                    <a:pt x="965529" y="418056"/>
                  </a:moveTo>
                  <a:lnTo>
                    <a:pt x="910235" y="426112"/>
                  </a:lnTo>
                  <a:lnTo>
                    <a:pt x="867149" y="438054"/>
                  </a:lnTo>
                  <a:lnTo>
                    <a:pt x="824944" y="454255"/>
                  </a:lnTo>
                  <a:lnTo>
                    <a:pt x="783931" y="474412"/>
                  </a:lnTo>
                  <a:lnTo>
                    <a:pt x="744419" y="498228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2"/>
                  </a:lnTo>
                  <a:lnTo>
                    <a:pt x="607578" y="624070"/>
                  </a:lnTo>
                  <a:lnTo>
                    <a:pt x="580217" y="661676"/>
                  </a:lnTo>
                  <a:lnTo>
                    <a:pt x="556217" y="701141"/>
                  </a:lnTo>
                  <a:lnTo>
                    <a:pt x="535885" y="742165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2419" y="840930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6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80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6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6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6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3" y="538438"/>
                  </a:lnTo>
                  <a:lnTo>
                    <a:pt x="867181" y="522237"/>
                  </a:lnTo>
                  <a:lnTo>
                    <a:pt x="910263" y="510294"/>
                  </a:lnTo>
                  <a:lnTo>
                    <a:pt x="953918" y="502908"/>
                  </a:lnTo>
                  <a:lnTo>
                    <a:pt x="965601" y="502236"/>
                  </a:lnTo>
                  <a:lnTo>
                    <a:pt x="965601" y="498524"/>
                  </a:lnTo>
                  <a:lnTo>
                    <a:pt x="953918" y="497851"/>
                  </a:lnTo>
                  <a:lnTo>
                    <a:pt x="910263" y="490464"/>
                  </a:lnTo>
                  <a:lnTo>
                    <a:pt x="867181" y="478519"/>
                  </a:lnTo>
                  <a:lnTo>
                    <a:pt x="824983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6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22493" y="840983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1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9" y="498518"/>
                  </a:lnTo>
                </a:path>
                <a:path w="965834" h="1000125">
                  <a:moveTo>
                    <a:pt x="965529" y="502235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1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297220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801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7591764" y="2317642"/>
            <a:ext cx="459740" cy="459740"/>
            <a:chOff x="17591764" y="2317642"/>
            <a:chExt cx="459740" cy="459740"/>
          </a:xfrm>
        </p:grpSpPr>
        <p:sp>
          <p:nvSpPr>
            <p:cNvPr id="9" name="object 9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-9359" y="9760438"/>
            <a:ext cx="595630" cy="535940"/>
            <a:chOff x="-9359" y="9760438"/>
            <a:chExt cx="595630" cy="535940"/>
          </a:xfrm>
        </p:grpSpPr>
        <p:sp>
          <p:nvSpPr>
            <p:cNvPr id="12" name="object 12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28317" y="742289"/>
            <a:ext cx="671195" cy="669290"/>
            <a:chOff x="328317" y="742289"/>
            <a:chExt cx="671195" cy="669290"/>
          </a:xfrm>
        </p:grpSpPr>
        <p:sp>
          <p:nvSpPr>
            <p:cNvPr id="15" name="object 15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Title 23">
            <a:extLst>
              <a:ext uri="{FF2B5EF4-FFF2-40B4-BE49-F238E27FC236}">
                <a16:creationId xmlns:a16="http://schemas.microsoft.com/office/drawing/2014/main" xmlns="" id="{D130E247-924C-EC2B-3850-1928A73E4F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7166" y="1000751"/>
            <a:ext cx="11426368" cy="923330"/>
          </a:xfrm>
        </p:spPr>
        <p:txBody>
          <a:bodyPr/>
          <a:lstStyle/>
          <a:p>
            <a:pPr algn="ctr"/>
            <a:r>
              <a:rPr lang="en-IN" sz="6000" u="sng" dirty="0">
                <a:latin typeface="Algerian" panose="04020705040A02060702" pitchFamily="82" charset="0"/>
              </a:rPr>
              <a:t>ARCHITECTURE OVERVIEW</a:t>
            </a: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xmlns="" id="{D561652A-F0C5-F5A2-026D-83072096D6C2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745104" y="2581275"/>
            <a:ext cx="13110845" cy="6832640"/>
          </a:xfrm>
        </p:spPr>
        <p:txBody>
          <a:bodyPr/>
          <a:lstStyle/>
          <a:p>
            <a:pPr algn="just"/>
            <a:r>
              <a:rPr lang="en-IN" dirty="0"/>
              <a:t>The system follows a model-view-controller (MVC) architecture pattern for modularization and separation of concerns.</a:t>
            </a:r>
          </a:p>
          <a:p>
            <a:endParaRPr lang="en-IN" dirty="0"/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dirty="0"/>
              <a:t>	</a:t>
            </a:r>
            <a:r>
              <a:rPr lang="en-IN" sz="3200" dirty="0">
                <a:latin typeface="Cambria" panose="02040503050406030204" pitchFamily="18" charset="0"/>
                <a:ea typeface="Cambria" panose="02040503050406030204" pitchFamily="18" charset="0"/>
              </a:rPr>
              <a:t>Presentation Layer: Implemented using JSP (Java Server Pages) for 	dynamic content rendering and HTML/CSS for frontend styling.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endParaRPr lang="en-IN" sz="3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3200" dirty="0">
                <a:latin typeface="Cambria" panose="02040503050406030204" pitchFamily="18" charset="0"/>
                <a:ea typeface="Cambria" panose="02040503050406030204" pitchFamily="18" charset="0"/>
              </a:rPr>
              <a:t>	Business Logic Layer: Written in Java, encapsulating business rules 	and logic for invoice management, customer handling, and product 	tracking.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endParaRPr lang="en-IN" sz="3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3200" dirty="0">
                <a:latin typeface="Cambria" panose="02040503050406030204" pitchFamily="18" charset="0"/>
                <a:ea typeface="Cambria" panose="02040503050406030204" pitchFamily="18" charset="0"/>
              </a:rPr>
              <a:t>	Data Access Layer: Utilizes JDBC (Java Database Connectivity) to 	interact with the MySQL database for CRUD operations on customer, 	product, and invoice data.</a:t>
            </a:r>
          </a:p>
          <a:p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xmlns="" id="{6696D506-7493-BC56-A0B3-6525D4DD23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3725" y="717599"/>
            <a:ext cx="7006768" cy="1785104"/>
          </a:xfrm>
        </p:spPr>
        <p:txBody>
          <a:bodyPr/>
          <a:lstStyle/>
          <a:p>
            <a:r>
              <a:rPr lang="en-IN" sz="6000" u="sng" dirty="0">
                <a:latin typeface="Algerian" panose="04020705040A02060702" pitchFamily="82" charset="0"/>
              </a:rPr>
              <a:t>USER INTERFACE</a:t>
            </a:r>
            <a:br>
              <a:rPr lang="en-IN" sz="6000" u="sng" dirty="0">
                <a:latin typeface="Algerian" panose="04020705040A02060702" pitchFamily="82" charset="0"/>
              </a:rPr>
            </a:br>
            <a:endParaRPr lang="en-IN" u="sng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xmlns="" id="{FE61578F-5036-DF74-5461-8B39ED2F4C7C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197100" y="1872349"/>
            <a:ext cx="6953250" cy="954107"/>
          </a:xfrm>
        </p:spPr>
        <p:txBody>
          <a:bodyPr/>
          <a:lstStyle/>
          <a:p>
            <a:pPr algn="ctr"/>
            <a:r>
              <a:rPr lang="en-IN" dirty="0">
                <a:latin typeface="Algerian" panose="04020705040A02060702" pitchFamily="82" charset="0"/>
              </a:rPr>
              <a:t>AUTHENTICATION (LOGIN)</a:t>
            </a:r>
          </a:p>
          <a:p>
            <a:endParaRPr lang="en-IN" dirty="0">
              <a:latin typeface="Algerian" panose="04020705040A02060702" pitchFamily="8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A343D50-2992-DF6B-DB92-FF73FCD075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3562" b="4316"/>
          <a:stretch/>
        </p:blipFill>
        <p:spPr bwMode="auto">
          <a:xfrm>
            <a:off x="2197100" y="2502703"/>
            <a:ext cx="6953250" cy="332664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DBF371D-1927-4204-A4EA-D44FD1934115}"/>
              </a:ext>
            </a:extLst>
          </p:cNvPr>
          <p:cNvSpPr txBox="1"/>
          <p:nvPr/>
        </p:nvSpPr>
        <p:spPr>
          <a:xfrm>
            <a:off x="9683750" y="5190112"/>
            <a:ext cx="75438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>
                <a:latin typeface="Algerian" panose="04020705040A02060702" pitchFamily="82" charset="0"/>
              </a:rPr>
              <a:t>AUTHENTICATION (New Registration)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EB5DAAB-1C92-CBD3-C976-B71391125D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9310" b="5611"/>
          <a:stretch/>
        </p:blipFill>
        <p:spPr>
          <a:xfrm>
            <a:off x="9836150" y="5988050"/>
            <a:ext cx="6955200" cy="358872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xmlns="" id="{6696D506-7493-BC56-A0B3-6525D4DD23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46966" y="653157"/>
            <a:ext cx="7006768" cy="1785104"/>
          </a:xfrm>
        </p:spPr>
        <p:txBody>
          <a:bodyPr/>
          <a:lstStyle/>
          <a:p>
            <a:r>
              <a:rPr lang="en-IN" sz="6000" u="sng" dirty="0">
                <a:latin typeface="Algerian" panose="04020705040A02060702" pitchFamily="82" charset="0"/>
              </a:rPr>
              <a:t>USER INTERFACE</a:t>
            </a:r>
            <a:br>
              <a:rPr lang="en-IN" sz="6000" u="sng" dirty="0">
                <a:latin typeface="Algerian" panose="04020705040A02060702" pitchFamily="82" charset="0"/>
              </a:rPr>
            </a:br>
            <a:endParaRPr lang="en-IN" u="sng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xmlns="" id="{FE61578F-5036-DF74-5461-8B39ED2F4C7C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9296720" y="1774427"/>
            <a:ext cx="7006768" cy="492443"/>
          </a:xfrm>
        </p:spPr>
        <p:txBody>
          <a:bodyPr/>
          <a:lstStyle/>
          <a:p>
            <a:pPr lvl="1" algn="ctr"/>
            <a:r>
              <a:rPr lang="en-IN" sz="3200" dirty="0">
                <a:latin typeface="Algerian" panose="04020705040A02060702" pitchFamily="82" charset="0"/>
              </a:rPr>
              <a:t>HOME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5F4CB8E-F11F-AD54-4F04-79AF258E08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12" t="11325" r="2034" b="5880"/>
          <a:stretch/>
        </p:blipFill>
        <p:spPr bwMode="auto">
          <a:xfrm>
            <a:off x="9348288" y="2423078"/>
            <a:ext cx="6955200" cy="347688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78BB6B3-A8B6-FC87-044F-FFF6E356DF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45" t="26243" r="1402" b="21028"/>
          <a:stretch/>
        </p:blipFill>
        <p:spPr bwMode="auto">
          <a:xfrm>
            <a:off x="2127931" y="5988050"/>
            <a:ext cx="6955200" cy="347688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AFBFBDF-5E5F-9641-715C-F3F55121F708}"/>
              </a:ext>
            </a:extLst>
          </p:cNvPr>
          <p:cNvSpPr txBox="1"/>
          <p:nvPr/>
        </p:nvSpPr>
        <p:spPr>
          <a:xfrm>
            <a:off x="1997212" y="5330574"/>
            <a:ext cx="7153138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100" dirty="0">
                <a:latin typeface="Algerian" panose="04020705040A02060702" pitchFamily="82" charset="0"/>
              </a:rPr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xmlns="" val="1130328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xmlns="" id="{6696D506-7493-BC56-A0B3-6525D4DD23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46966" y="-12158"/>
            <a:ext cx="7006768" cy="1785104"/>
          </a:xfrm>
        </p:spPr>
        <p:txBody>
          <a:bodyPr/>
          <a:lstStyle/>
          <a:p>
            <a:r>
              <a:rPr lang="en-IN" sz="6000" u="sng" dirty="0">
                <a:latin typeface="Algerian" panose="04020705040A02060702" pitchFamily="82" charset="0"/>
              </a:rPr>
              <a:t>USER INTERFACE</a:t>
            </a:r>
            <a:br>
              <a:rPr lang="en-IN" sz="6000" u="sng" dirty="0">
                <a:latin typeface="Algerian" panose="04020705040A02060702" pitchFamily="82" charset="0"/>
              </a:rPr>
            </a:br>
            <a:endParaRPr lang="en-IN" u="sng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xmlns="" id="{FE61578F-5036-DF74-5461-8B39ED2F4C7C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987550" y="950762"/>
            <a:ext cx="13110845" cy="477054"/>
          </a:xfrm>
        </p:spPr>
        <p:txBody>
          <a:bodyPr/>
          <a:lstStyle/>
          <a:p>
            <a:pPr algn="ctr"/>
            <a:r>
              <a:rPr lang="en-IN" dirty="0">
                <a:latin typeface="Algerian" panose="04020705040A02060702" pitchFamily="82" charset="0"/>
              </a:rPr>
              <a:t>CUSTOMER SECTION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3D3D25C-993A-2B81-F966-FEFEDE3DBC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367" t="11848" r="6074" b="5929"/>
          <a:stretch/>
        </p:blipFill>
        <p:spPr bwMode="auto">
          <a:xfrm>
            <a:off x="1225550" y="1644650"/>
            <a:ext cx="7467600" cy="772598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76998DB-0DB8-635A-5237-DBDD6DE1AD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01" t="23475" r="24000" b="18467"/>
          <a:stretch/>
        </p:blipFill>
        <p:spPr>
          <a:xfrm>
            <a:off x="9150350" y="1644650"/>
            <a:ext cx="8458200" cy="45964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DD98624-8D3F-6139-54D7-D418F74ACD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19" t="13748" r="22257" b="57398"/>
          <a:stretch/>
        </p:blipFill>
        <p:spPr>
          <a:xfrm>
            <a:off x="9150350" y="6377138"/>
            <a:ext cx="8458200" cy="2971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3048456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</TotalTime>
  <Words>312</Words>
  <Application>Microsoft Office PowerPoint</Application>
  <PresentationFormat>Custom</PresentationFormat>
  <Paragraphs>67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INVOICE MANAGEMENT SYSTEM</vt:lpstr>
      <vt:lpstr>Slide 2</vt:lpstr>
      <vt:lpstr>INTRODUCTION</vt:lpstr>
      <vt:lpstr>OBJECTIVES</vt:lpstr>
      <vt:lpstr>SYSTEM DESIGN</vt:lpstr>
      <vt:lpstr>ARCHITECTURE OVERVIEW</vt:lpstr>
      <vt:lpstr>USER INTERFACE </vt:lpstr>
      <vt:lpstr>USER INTERFACE </vt:lpstr>
      <vt:lpstr>USER INTERFACE </vt:lpstr>
      <vt:lpstr>USER INTERFACE </vt:lpstr>
      <vt:lpstr>USER INTERFACE </vt:lpstr>
      <vt:lpstr>invoice Generated</vt:lpstr>
      <vt:lpstr>FUTURE SCOPE</vt:lpstr>
      <vt:lpstr>CONCLUSION</vt:lpstr>
      <vt:lpstr>Slide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INVOICE MANAGEMENT SYSTEM</dc:title>
  <cp:lastModifiedBy>ASUS</cp:lastModifiedBy>
  <cp:revision>1</cp:revision>
  <dcterms:created xsi:type="dcterms:W3CDTF">2024-05-05T14:16:24Z</dcterms:created>
  <dcterms:modified xsi:type="dcterms:W3CDTF">2024-05-09T15:33:17Z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2024-05-05T00:00:00Z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2024-05-05T00:00:00Z</vt:filetime>
  </property>
  <property fmtid="{D5CDD505-2E9C-101B-9397-08002B2CF9AE}" pid="5" name="Producer">
    <vt:lpwstr>GPL Ghostscript 10.02.0</vt:lpwstr>
  </property>
</Properties>
</file>